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469319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1475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067536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түнде және таңертең қатты жаңбыр жауады. Оңтүстік-батыстан 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кей уақыттарда қатты жауын-шашын (жаңбыр, қар), </a:t>
            </a:r>
            <a:r>
              <a:rPr lang="kk-KZ" sz="1100" dirty="0"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14235</TotalTime>
  <Words>597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4022</cp:revision>
  <cp:lastPrinted>2021-07-01T03:56:27Z</cp:lastPrinted>
  <dcterms:created xsi:type="dcterms:W3CDTF">2018-03-27T06:03:00Z</dcterms:created>
  <dcterms:modified xsi:type="dcterms:W3CDTF">2026-02-09T07:04:28Z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