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406359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 </a:t>
            </a:r>
            <a:r>
              <a:rPr lang="ru-RU" sz="1200" dirty="0">
                <a:solidFill>
                  <a:prstClr val="black"/>
                </a:solidFill>
                <a:latin typeface="Times New Roman" panose="02020603050405020304" pitchFamily="18" charset="0"/>
                <a:cs typeface="Times New Roman" pitchFamily="18" charset="0"/>
              </a:rPr>
              <a:t>(</a:t>
            </a:r>
            <a:r>
              <a:rPr lang="ru-RU" sz="1200" dirty="0" err="1">
                <a:solidFill>
                  <a:prstClr val="black"/>
                </a:solidFill>
                <a:latin typeface="Times New Roman" panose="02020603050405020304" pitchFamily="18" charset="0"/>
                <a:cs typeface="Times New Roman" pitchFamily="18" charset="0"/>
              </a:rPr>
              <a:t>жаңбыр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жауады, жаяу бұрқасын, көктайғақ күтіледі. Оңтүстік-батыстан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0-2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kk-KZ" sz="1200" dirty="0">
                <a:solidFill>
                  <a:prstClr val="black"/>
                </a:solidFill>
                <a:latin typeface="Times New Roman" panose="02020603050405020304" pitchFamily="18" charset="0"/>
                <a:cs typeface="Times New Roman" pitchFamily="18" charset="0"/>
              </a:rPr>
              <a:t> жауады, жаяу бұрқасын, көктайғақ күтіледі. Оңтүстік-батыстан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12-14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 болады</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26611412"/>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21110</TotalTime>
  <Words>594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4043</cp:revision>
  <cp:lastPrinted>2021-07-01T07:38:07Z</cp:lastPrinted>
  <dcterms:created xsi:type="dcterms:W3CDTF">2018-03-27T06:03:00Z</dcterms:created>
  <dcterms:modified xsi:type="dcterms:W3CDTF">2026-02-09T06:58:56Z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