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09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3901693"/>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769715"/>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жауын-шашын (жаңбыр, қар), жаяу бұрқасын, көктайғақ.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және күндіз 3-5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Бұлтты, қар, жаяу бұрқасын, көктайғақ. Оңтүстік-батыстан, батыстан  жел соғады, күші 9-14, екпіні 15-20 м/с. Ауа </a:t>
            </a:r>
            <a:r>
              <a:rPr lang="kk-KZ" sz="1100">
                <a:latin typeface="Times New Roman" pitchFamily="18" charset="0"/>
                <a:cs typeface="Times New Roman" pitchFamily="18" charset="0"/>
              </a:rPr>
              <a:t>температурасы 11-13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10</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a:t>
            </a:r>
            <a:r>
              <a:rPr lang="kk-KZ" sz="1100" dirty="0">
                <a:solidFill>
                  <a:schemeClr val="tx1"/>
                </a:solidFill>
                <a:latin typeface="Times New Roman" pitchFamily="18" charset="0"/>
                <a:cs typeface="Times New Roman" pitchFamily="18" charset="0"/>
              </a:rPr>
              <a:t>, 11</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17900</TotalTime>
  <Words>607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7541</cp:revision>
  <cp:lastPrinted>2021-07-01T03:56:27Z</cp:lastPrinted>
  <dcterms:created xsi:type="dcterms:W3CDTF">2018-03-27T06:03:00Z</dcterms:created>
  <dcterms:modified xsi:type="dcterms:W3CDTF">2026-02-09T06:29:14Z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