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818958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бұрқасын, көктайғақ. Оңтүстіктен, оңтүстік-батыстан жел соғады, күші 9-14 м/с, таңертең және күндіз 15-20 м/с. Ауа температурасы түнде және күндіз 1 градус аяз -1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ауысады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25517</TotalTime>
  <Words>590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5086</cp:revision>
  <cp:lastPrinted>2021-07-01T03:56:27Z</cp:lastPrinted>
  <dcterms:created xsi:type="dcterms:W3CDTF">2018-03-27T06:03:00Z</dcterms:created>
  <dcterms:modified xsi:type="dcterms:W3CDTF">2026-02-09T08:48:37Z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