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11568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3912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10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09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және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smtClean="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908696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27930</TotalTime>
  <Words>563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5129</cp:revision>
  <cp:lastPrinted>2021-07-01T07:38:07Z</cp:lastPrinted>
  <dcterms:created xsi:type="dcterms:W3CDTF">2018-03-27T06:03:00Z</dcterms:created>
  <dcterms:modified xsi:type="dcterms:W3CDTF">2026-02-09T08:48:32Z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