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294939"/>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sym typeface="+mn-ea"/>
              </a:rPr>
              <a:t>кей уақыттарда қар жауады, </a:t>
            </a:r>
            <a:r>
              <a:rPr lang="kk-KZ" altLang="ru-RU" sz="1200" dirty="0" smtClean="0">
                <a:latin typeface="Times New Roman" panose="02020603050405020304" pitchFamily="18" charset="0"/>
                <a:cs typeface="Times New Roman" panose="02020603050405020304" pitchFamily="18" charset="0"/>
                <a:sym typeface="+mn-ea"/>
              </a:rPr>
              <a:t>көктайғақ, күндіз жаяу бұрқасын </a:t>
            </a:r>
            <a:r>
              <a:rPr lang="kk-KZ" altLang="ru-RU" sz="1200" dirty="0" smtClean="0">
                <a:latin typeface="Times New Roman" panose="02020603050405020304" pitchFamily="18" charset="0"/>
                <a:cs typeface="Times New Roman" panose="02020603050405020304" pitchFamily="18" charset="0"/>
                <a:sym typeface="+mn-ea"/>
              </a:rPr>
              <a:t>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11 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a:t>
            </a:r>
            <a:r>
              <a:rPr lang="ru-RU" sz="1200" b="1" dirty="0" smtClean="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Б</a:t>
            </a:r>
            <a:r>
              <a:rPr lang="kk-KZ" altLang="ru-RU" sz="1200" dirty="0" smtClean="0">
                <a:latin typeface="Times New Roman" panose="02020603050405020304" pitchFamily="18" charset="0"/>
                <a:cs typeface="Times New Roman" panose="02020603050405020304" pitchFamily="18" charset="0"/>
                <a:sym typeface="+mn-ea"/>
              </a:rPr>
              <a:t>ұлтты,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kk-KZ" altLang="ru-RU" sz="1200" dirty="0" smtClean="0">
                <a:latin typeface="Times New Roman" panose="02020603050405020304" pitchFamily="18" charset="0"/>
                <a:cs typeface="Times New Roman" panose="02020603050405020304" pitchFamily="18" charset="0"/>
                <a:sym typeface="+mn-ea"/>
              </a:rPr>
              <a:t>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17-19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484756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525851"/>
            <a:ext cx="4816721"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41253</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6536</cp:revision>
  <cp:lastPrinted>2021-07-01T07:38:07Z</cp:lastPrinted>
  <dcterms:created xsi:type="dcterms:W3CDTF">2018-03-27T06:03:00Z</dcterms:created>
  <dcterms:modified xsi:type="dcterms:W3CDTF">2026-02-09T06:33:07Z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