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689630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a:latin typeface="Times New Roman" pitchFamily="18" charset="0"/>
                <a:cs typeface="Times New Roman" pitchFamily="18" charset="0"/>
              </a:rPr>
              <a:t>09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10</a:t>
            </a:r>
            <a:r>
              <a:rPr lang="kk-KZ" sz="1200" b="1" dirty="0">
                <a:latin typeface="Times New Roman" panose="02020603050405020304" pitchFamily="18" charset="0"/>
                <a:cs typeface="Times New Roman" panose="02020603050405020304" pitchFamily="18" charset="0"/>
              </a:rPr>
              <a:t> 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 бұрқасын, көктайғақ.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аяз,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жылы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11</a:t>
            </a:r>
            <a:r>
              <a:rPr lang="kk-KZ" altLang="ru-RU" sz="1200" b="1" dirty="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10</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11</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Бұлтты, </a:t>
            </a:r>
            <a:r>
              <a:rPr lang="kk-KZ" sz="1200" dirty="0">
                <a:solidFill>
                  <a:prstClr val="black"/>
                </a:solidFill>
                <a:latin typeface="Times New Roman" pitchFamily="18" charset="0"/>
                <a:cs typeface="Times New Roman" pitchFamily="18" charset="0"/>
              </a:rPr>
              <a:t>жауын-шашын (жаңбыр, қар), бұрқасын, көктайғақ. Жел </a:t>
            </a:r>
            <a:r>
              <a:rPr lang="kk-KZ" sz="1200" dirty="0" smtClean="0">
                <a:solidFill>
                  <a:prstClr val="black"/>
                </a:solidFill>
                <a:latin typeface="Times New Roman" pitchFamily="18" charset="0"/>
                <a:cs typeface="Times New Roman" pitchFamily="18" charset="0"/>
              </a:rPr>
              <a:t>оңтүстіктен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екпіні 15-20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0-2°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09910917"/>
              </p:ext>
            </p:extLst>
          </p:nvPr>
        </p:nvGraphicFramePr>
        <p:xfrm>
          <a:off x="4953000" y="42820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smtClean="0">
                          <a:solidFill>
                            <a:schemeClr val="tx1"/>
                          </a:solidFill>
                          <a:latin typeface="Times New Roman" panose="02020603050405020304" pitchFamily="18" charset="0"/>
                          <a:cs typeface="Times New Roman" panose="02020603050405020304" pitchFamily="18" charset="0"/>
                        </a:rPr>
                        <a:t>.</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66227" y="25063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19643</TotalTime>
  <Words>585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4038</cp:revision>
  <cp:lastPrinted>2021-07-01T03:56:27Z</cp:lastPrinted>
  <dcterms:created xsi:type="dcterms:W3CDTF">2018-03-27T06:03:00Z</dcterms:created>
  <dcterms:modified xsi:type="dcterms:W3CDTF">2026-02-09T07:52:57Z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