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765640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осадки (дождь, снег), метель, гололед.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мороза, днем 5-7° тепла. </a:t>
            </a:r>
          </a:p>
          <a:p>
            <a:pPr lvl="0" algn="just"/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138893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91501" y="25034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802" y="34679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20749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3991</cp:revision>
  <cp:lastPrinted>2021-10-14T11:15:53Z</cp:lastPrinted>
  <dcterms:created xsi:type="dcterms:W3CDTF">2018-03-27T06:03:00Z</dcterms:created>
  <dcterms:modified xsi:type="dcterms:W3CDTF">2026-02-10T06:21:28Z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