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0308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метель, гололед.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9-14,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04292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3617" y="227139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14991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26322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4462</cp:revision>
  <cp:lastPrinted>2021-10-18T15:52:53Z</cp:lastPrinted>
  <dcterms:created xsi:type="dcterms:W3CDTF">2018-03-27T06:03:00Z</dcterms:created>
  <dcterms:modified xsi:type="dcterms:W3CDTF">2026-02-10T06:27:59Z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