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2733095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73256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осадки, временами сильные осадки (дождь, снег). Временами гололед, низовая метель, туман. Ветер юго-западный с переходом на северо-восточный 8-13,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и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), гололед, туман.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214554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14357</TotalTime>
  <Words>644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3940</cp:revision>
  <cp:lastPrinted>2021-07-01T03:56:27Z</cp:lastPrinted>
  <dcterms:created xsi:type="dcterms:W3CDTF">2018-03-27T06:03:00Z</dcterms:created>
  <dcterms:modified xsi:type="dcterms:W3CDTF">2026-02-10T08:01:39Z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