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77" d="100"/>
          <a:sy n="77" d="100"/>
        </p:scale>
        <p:origin x="1686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3999133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№41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февраля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7473" y="2658771"/>
            <a:ext cx="4679592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11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10 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11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Переменная 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блачность, ночью осадки (преимущественно снег), метель. Временами туман, гололед.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9-14, ночью порывы 15-20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10-12, днем 3-5 мороза.</a:t>
            </a:r>
          </a:p>
          <a:p>
            <a:pPr algn="just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февраля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11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12 февраля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8-13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11-13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0676959"/>
              </p:ext>
            </p:extLst>
          </p:nvPr>
        </p:nvGraphicFramePr>
        <p:xfrm>
          <a:off x="5052561" y="4670011"/>
          <a:ext cx="4625291" cy="18585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0.058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0.161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0.253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0.68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1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10634431"/>
              </p:ext>
            </p:extLst>
          </p:nvPr>
        </p:nvGraphicFramePr>
        <p:xfrm>
          <a:off x="5183229" y="5295645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Бақытжан Н.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15794</TotalTime>
  <Words>588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3985</cp:revision>
  <cp:lastPrinted>2021-07-01T03:56:27Z</cp:lastPrinted>
  <dcterms:created xsi:type="dcterms:W3CDTF">2018-03-27T06:03:00Z</dcterms:created>
  <dcterms:modified xsi:type="dcterms:W3CDTF">2026-02-10T06:55:41Z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