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7462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метель, гололед. Ветер юго-западный, западный 9-14, ночью и утром порывы 15-20 м/с. Температура воздуха ночью и днем 12-14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71538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5620</TotalTime>
  <Words>572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1050</cp:revision>
  <cp:lastPrinted>2021-07-01T03:56:27Z</cp:lastPrinted>
  <dcterms:created xsi:type="dcterms:W3CDTF">2024-09-22T07:48:17Z</dcterms:created>
  <dcterms:modified xsi:type="dcterms:W3CDTF">2026-02-10T07:56:06Z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