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-762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февраля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февраля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10 февраля 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осадки (дождь, снег)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7-12, днем порывы 15-20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с. Температура воздуха ночью 3-5 мороза,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 </a:t>
            </a:r>
          </a:p>
          <a:p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12 февраля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11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12 февраля 2026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осадки (дождь, снег)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43248"/>
            <a:ext cx="4643470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28599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429000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167314" y="4000504"/>
          <a:ext cx="4513543" cy="18154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4592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0,91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0,55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0,63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Мухитдинова Р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22285</TotalTime>
  <Words>580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5535</cp:revision>
  <cp:lastPrinted>2021-07-01T03:56:27Z</cp:lastPrinted>
  <dcterms:created xsi:type="dcterms:W3CDTF">2018-03-27T06:03:00Z</dcterms:created>
  <dcterms:modified xsi:type="dcterms:W3CDTF">2026-02-10T07:07:32Z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