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0799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низовая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5-10,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юго-восточный 0-5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-26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78003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067746"/>
            <a:ext cx="4643470" cy="9694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 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60721</TotalTime>
  <Words>617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6780</cp:revision>
  <cp:lastPrinted>2021-02-03T11:37:00Z</cp:lastPrinted>
  <dcterms:created xsi:type="dcterms:W3CDTF">2018-03-27T06:03:00Z</dcterms:created>
  <dcterms:modified xsi:type="dcterms:W3CDTF">2026-02-10T08:08:18Z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