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5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710510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46179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Гололед. Ветер северо-западный с переходом на юго-восточный 7-12 м/с. Температура воздуха ночью 7-9, днем 0-2 мороза.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29081</TotalTime>
  <Words>527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4141</cp:revision>
  <cp:lastPrinted>2021-10-15T03:50:29Z</cp:lastPrinted>
  <dcterms:created xsi:type="dcterms:W3CDTF">2018-03-27T06:03:00Z</dcterms:created>
  <dcterms:modified xsi:type="dcterms:W3CDTF">2026-02-10T06:51:22Z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