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948016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19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снег, метель.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9-14, ночью порывы 15-20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18-20, днем 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5805622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33255</TotalTime>
  <Words>601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5438</cp:revision>
  <cp:lastPrinted>2025-12-12T07:56:19Z</cp:lastPrinted>
  <dcterms:created xsi:type="dcterms:W3CDTF">2018-03-27T06:03:00Z</dcterms:created>
  <dcterms:modified xsi:type="dcterms:W3CDTF">2026-02-10T07:21:01Z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