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835772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577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небольшой снег, метель, гололед. Ветер юго-западный, западный 15-20, порывы 23 м/с. Температура воздуха ночью и днем 12-14 мороза, днем с дальнейшим понижением.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западный 9-1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17-19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013810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26723</TotalTime>
  <Words>615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4124</cp:revision>
  <cp:lastPrinted>2021-07-01T03:56:27Z</cp:lastPrinted>
  <dcterms:created xsi:type="dcterms:W3CDTF">2018-03-27T06:03:00Z</dcterms:created>
  <dcterms:modified xsi:type="dcterms:W3CDTF">2026-02-10T06:26:15Z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