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60" d="100"/>
          <a:sy n="60" d="100"/>
        </p:scale>
        <p:origin x="1458" y="4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11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10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11 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осадки (дождь, снег). Вечером слабый </a:t>
            </a:r>
            <a:r>
              <a:rPr lang="ru-RU" sz="1100" dirty="0" smtClean="0">
                <a:solidFill>
                  <a:schemeClr val="tx1"/>
                </a:solidFill>
              </a:rPr>
              <a:t>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с переходом на северо-западный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</a:t>
            </a:r>
            <a:r>
              <a:rPr lang="kk-KZ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осадки (дождь, снег), туман, на дорогах гололедица. Ветер северо-западный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3-5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76481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.К.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28327</TotalTime>
  <Words>806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6865</cp:revision>
  <cp:lastPrinted>2021-07-01T09:11:30Z</cp:lastPrinted>
  <dcterms:created xsi:type="dcterms:W3CDTF">2018-03-27T06:03:00Z</dcterms:created>
  <dcterms:modified xsi:type="dcterms:W3CDTF">2026-02-10T06:46:19Z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