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1487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1079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юго-западный, западный 15-20, днем порывы 23-28 м/с. Температура воздуха ночью и днем 14-16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 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 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февраля, ночью 12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20509</TotalTime>
  <Words>643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7933</cp:revision>
  <cp:lastPrinted>2021-07-01T03:56:27Z</cp:lastPrinted>
  <dcterms:created xsi:type="dcterms:W3CDTF">2018-03-27T06:03:00Z</dcterms:created>
  <dcterms:modified xsi:type="dcterms:W3CDTF">2026-02-10T06:27:01Z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