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60"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56263885"/>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269852"/>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23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әрі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қарай</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төмендеумен</a:t>
            </a:r>
            <a:r>
              <a:rPr 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12 </a:t>
            </a:r>
            <a:r>
              <a:rPr lang="kk-KZ" altLang="ru-RU" sz="1150" b="1" dirty="0">
                <a:latin typeface="Times New Roman" panose="02020603050405020304" pitchFamily="18" charset="0"/>
                <a:cs typeface="Times New Roman" panose="02020603050405020304" pitchFamily="18" charset="0"/>
              </a:rPr>
              <a:t>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11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12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22-24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9935588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27265</TotalTime>
  <Words>613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5181</cp:revision>
  <cp:lastPrinted>2021-07-01T07:38:07Z</cp:lastPrinted>
  <dcterms:created xsi:type="dcterms:W3CDTF">2018-03-27T06:03:00Z</dcterms:created>
  <dcterms:modified xsi:type="dcterms:W3CDTF">2026-02-10T08:13:25Z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