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643335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11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10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таңертең және күндіз екпіні 15-20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5-7 градус аяз, күндіз әрі қарай төмендеумен.</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22-24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27799</TotalTime>
  <Words>559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5129</cp:revision>
  <cp:lastPrinted>2021-07-01T07:38:07Z</cp:lastPrinted>
  <dcterms:created xsi:type="dcterms:W3CDTF">2018-03-27T06:03:00Z</dcterms:created>
  <dcterms:modified xsi:type="dcterms:W3CDTF">2026-02-10T08:14:37Z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