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4502863"/>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2031325"/>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11 </a:t>
            </a:r>
            <a:r>
              <a:rPr lang="kk-KZ" sz="1100" b="1" dirty="0" smtClean="0">
                <a:latin typeface="Times New Roman" panose="02020603050405020304" pitchFamily="18" charset="0"/>
                <a:cs typeface="Times New Roman" panose="02020603050405020304" pitchFamily="18" charset="0"/>
              </a:rPr>
              <a:t>ақпанға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kk-KZ" sz="1100" b="1" dirty="0" smtClean="0">
                <a:latin typeface="Times New Roman" panose="02020603050405020304" pitchFamily="18" charset="0"/>
                <a:cs typeface="Times New Roman" panose="02020603050405020304" pitchFamily="18" charset="0"/>
              </a:rPr>
              <a:t>10 </a:t>
            </a:r>
            <a:r>
              <a:rPr lang="kk-KZ" sz="1100" b="1" dirty="0">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11 </a:t>
            </a:r>
            <a:r>
              <a:rPr lang="kk-KZ" sz="1100" b="1" dirty="0" smtClean="0">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Бұлтты</a:t>
            </a:r>
            <a:r>
              <a:rPr lang="ru-RU" sz="1100" dirty="0" smtClean="0">
                <a:latin typeface="Times New Roman" panose="02020603050405020304" pitchFamily="18" charset="0"/>
                <a:cs typeface="Times New Roman" panose="02020603050405020304" pitchFamily="18" charset="0"/>
              </a:rPr>
              <a:t>, </a:t>
            </a:r>
            <a:r>
              <a:rPr lang="kk-KZ" altLang="ru-RU" sz="1100" dirty="0" smtClean="0">
                <a:latin typeface="Times New Roman" panose="02020603050405020304" pitchFamily="18" charset="0"/>
                <a:cs typeface="Times New Roman" panose="02020603050405020304" pitchFamily="18" charset="0"/>
                <a:sym typeface="+mn-ea"/>
              </a:rPr>
              <a:t>кей уақыттарда </a:t>
            </a:r>
            <a:r>
              <a:rPr lang="kk-KZ" altLang="ru-RU" sz="1100" dirty="0" smtClean="0">
                <a:latin typeface="Times New Roman" panose="02020603050405020304" pitchFamily="18" charset="0"/>
                <a:cs typeface="Times New Roman" panose="02020603050405020304" pitchFamily="18" charset="0"/>
                <a:sym typeface="+mn-ea"/>
              </a:rPr>
              <a:t>аздаған қар, </a:t>
            </a:r>
            <a:r>
              <a:rPr lang="kk-KZ" altLang="ru-RU" sz="1100" dirty="0" smtClean="0">
                <a:latin typeface="Times New Roman" panose="02020603050405020304" pitchFamily="18" charset="0"/>
                <a:cs typeface="Times New Roman" panose="02020603050405020304" pitchFamily="18" charset="0"/>
                <a:sym typeface="+mn-ea"/>
              </a:rPr>
              <a:t>түнде</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жаяу бұрқасын болады</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a:t>
            </a:r>
            <a:r>
              <a:rPr lang="ru-RU" sz="1100" dirty="0" err="1" smtClean="0">
                <a:latin typeface="Times New Roman" panose="02020603050405020304" pitchFamily="18" charset="0"/>
                <a:cs typeface="Times New Roman" panose="02020603050405020304" pitchFamily="18" charset="0"/>
              </a:rPr>
              <a:t>атыстан</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соғады</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5-10,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екпіні</a:t>
            </a:r>
            <a:r>
              <a:rPr lang="ru-RU" sz="1100" dirty="0" smtClean="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15 </a:t>
            </a:r>
            <a:r>
              <a:rPr lang="ru-RU" sz="1100" dirty="0" smtClean="0">
                <a:latin typeface="Times New Roman" panose="02020603050405020304" pitchFamily="18" charset="0"/>
                <a:cs typeface="Times New Roman" panose="02020603050405020304" pitchFamily="18" charset="0"/>
              </a:rPr>
              <a:t>м/с</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19-21,</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14-16 </a:t>
            </a:r>
            <a:r>
              <a:rPr lang="ru-RU" sz="1100" dirty="0" smtClean="0">
                <a:latin typeface="Times New Roman" panose="02020603050405020304" pitchFamily="18" charset="0"/>
                <a:cs typeface="Times New Roman" panose="02020603050405020304" pitchFamily="18" charset="0"/>
              </a:rPr>
              <a:t>градус </a:t>
            </a:r>
            <a:r>
              <a:rPr lang="ru-RU" sz="1100" dirty="0" err="1" smtClean="0">
                <a:latin typeface="Times New Roman" panose="02020603050405020304" pitchFamily="18" charset="0"/>
                <a:cs typeface="Times New Roman" panose="02020603050405020304" pitchFamily="18" charset="0"/>
              </a:rPr>
              <a:t>аяз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болады</a:t>
            </a:r>
            <a:r>
              <a:rPr lang="ru-RU" sz="1100" dirty="0" smtClean="0">
                <a:latin typeface="Times New Roman" panose="02020603050405020304" pitchFamily="18" charset="0"/>
                <a:cs typeface="Times New Roman" panose="02020603050405020304" pitchFamily="18" charset="0"/>
              </a:rPr>
              <a:t>.</a:t>
            </a:r>
            <a:endParaRPr lang="ru-RU"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12 </a:t>
            </a:r>
            <a:r>
              <a:rPr lang="kk-KZ" altLang="ru-RU" sz="1100" b="1" dirty="0" smtClean="0">
                <a:latin typeface="Times New Roman" panose="02020603050405020304" pitchFamily="18" charset="0"/>
                <a:cs typeface="Times New Roman" panose="02020603050405020304" pitchFamily="18" charset="0"/>
                <a:sym typeface="+mn-ea"/>
              </a:rPr>
              <a:t>ақпанға</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11 </a:t>
            </a:r>
            <a:r>
              <a:rPr lang="kk-KZ" sz="1100" b="1" dirty="0" smtClean="0">
                <a:solidFill>
                  <a:srgbClr val="000000"/>
                </a:solidFill>
                <a:latin typeface="Times New Roman" pitchFamily="18" charset="0"/>
                <a:cs typeface="Times New Roman" pitchFamily="18" charset="0"/>
              </a:rPr>
              <a:t>ақпан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12 </a:t>
            </a:r>
            <a:r>
              <a:rPr lang="kk-KZ" sz="1100" b="1" dirty="0" smtClean="0">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б</a:t>
            </a:r>
            <a:r>
              <a:rPr lang="kk-KZ" altLang="ru-RU" sz="1100" dirty="0" smtClean="0">
                <a:latin typeface="Times New Roman" panose="02020603050405020304" pitchFamily="18" charset="0"/>
                <a:cs typeface="Times New Roman" panose="02020603050405020304" pitchFamily="18" charset="0"/>
                <a:sym typeface="+mn-ea"/>
              </a:rPr>
              <a:t>ұлтты</a:t>
            </a:r>
            <a:r>
              <a:rPr lang="kk-KZ" altLang="ru-RU" sz="1100" dirty="0" smtClean="0">
                <a:latin typeface="Times New Roman" panose="02020603050405020304" pitchFamily="18" charset="0"/>
                <a:cs typeface="Times New Roman" panose="02020603050405020304" pitchFamily="18" charset="0"/>
                <a:sym typeface="+mn-ea"/>
              </a:rPr>
              <a:t>, жауын-шашынсыз. </a:t>
            </a:r>
            <a:r>
              <a:rPr lang="ru-RU" altLang="ru-RU" sz="1100" dirty="0" err="1">
                <a:latin typeface="Times New Roman" panose="02020603050405020304" pitchFamily="18" charset="0"/>
                <a:cs typeface="Times New Roman" panose="02020603050405020304" pitchFamily="18" charset="0"/>
                <a:sym typeface="+mn-ea"/>
              </a:rPr>
              <a:t>Б</a:t>
            </a:r>
            <a:r>
              <a:rPr lang="ru-RU" sz="1100" dirty="0" err="1" smtClean="0">
                <a:latin typeface="Times New Roman" panose="02020603050405020304" pitchFamily="18" charset="0"/>
                <a:cs typeface="Times New Roman" panose="02020603050405020304" pitchFamily="18" charset="0"/>
              </a:rPr>
              <a:t>атыстан</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соғатын жел оңтүстік-шығысқа ауысады</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0-5 </a:t>
            </a:r>
            <a:r>
              <a:rPr lang="kk-KZ" sz="1100" dirty="0" smtClean="0">
                <a:latin typeface="Times New Roman" panose="02020603050405020304" pitchFamily="18" charset="0"/>
                <a:cs typeface="Times New Roman" panose="02020603050405020304" pitchFamily="18" charset="0"/>
              </a:rPr>
              <a:t>м/с. Ауа температурасы </a:t>
            </a:r>
            <a:r>
              <a:rPr lang="kk-KZ" sz="1100" dirty="0" smtClean="0">
                <a:latin typeface="Times New Roman" panose="02020603050405020304" pitchFamily="18" charset="0"/>
                <a:cs typeface="Times New Roman" panose="02020603050405020304" pitchFamily="18" charset="0"/>
              </a:rPr>
              <a:t>24-26 </a:t>
            </a:r>
            <a:r>
              <a:rPr lang="kk-KZ" sz="1100" dirty="0" smtClean="0">
                <a:latin typeface="Times New Roman" panose="02020603050405020304" pitchFamily="18" charset="0"/>
                <a:cs typeface="Times New Roman" panose="02020603050405020304" pitchFamily="18" charset="0"/>
              </a:rPr>
              <a:t>градус </a:t>
            </a:r>
            <a:r>
              <a:rPr lang="kk-KZ" sz="1100" dirty="0" smtClean="0">
                <a:latin typeface="Times New Roman" panose="02020603050405020304" pitchFamily="18" charset="0"/>
                <a:cs typeface="Times New Roman" panose="02020603050405020304" pitchFamily="18" charset="0"/>
              </a:rPr>
              <a:t>аяз </a:t>
            </a:r>
            <a:r>
              <a:rPr lang="kk-KZ" sz="1100" dirty="0" smtClean="0">
                <a:latin typeface="Times New Roman" panose="02020603050405020304" pitchFamily="18" charset="0"/>
                <a:cs typeface="Times New Roman" panose="02020603050405020304" pitchFamily="18" charset="0"/>
              </a:rPr>
              <a:t>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7398735"/>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0.137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935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0.187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0.917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10 </a:t>
            </a:r>
            <a:r>
              <a:rPr lang="ru-RU" altLang="ru-RU" sz="1200" b="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10" y="2274840"/>
            <a:ext cx="4816721"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2026 </a:t>
            </a:r>
            <a:r>
              <a:rPr lang="kk-KZ" sz="1100" dirty="0">
                <a:solidFill>
                  <a:schemeClr val="tx1"/>
                </a:solidFill>
                <a:latin typeface="Times New Roman" panose="02020603050405020304" pitchFamily="18" charset="0"/>
                <a:cs typeface="Times New Roman" panose="02020603050405020304" pitchFamily="18" charset="0"/>
              </a:rPr>
              <a:t>жылғы </a:t>
            </a:r>
            <a:r>
              <a:rPr lang="kk-KZ" sz="1100" dirty="0" smtClean="0">
                <a:solidFill>
                  <a:schemeClr val="tx1"/>
                </a:solidFill>
                <a:latin typeface="Times New Roman" panose="02020603050405020304" pitchFamily="18" charset="0"/>
                <a:cs typeface="Times New Roman" panose="02020603050405020304" pitchFamily="18" charset="0"/>
              </a:rPr>
              <a:t>11 ақпан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етеді</a:t>
            </a:r>
            <a:r>
              <a:rPr lang="kk-KZ" sz="1100" dirty="0" smtClean="0">
                <a:solidFill>
                  <a:schemeClr val="tx1"/>
                </a:solidFill>
                <a:latin typeface="Times New Roman" panose="02020603050405020304" pitchFamily="18" charset="0"/>
                <a:cs typeface="Times New Roman" panose="02020603050405020304" pitchFamily="18" charset="0"/>
              </a:rPr>
              <a:t>,12 ақпан 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endParaRPr lang="ru-RU" sz="1100" dirty="0" smtClean="0">
              <a:solidFill>
                <a:schemeClr val="tx1"/>
              </a:solidFill>
              <a:latin typeface="Times New Roman" panose="02020603050405020304" pitchFamily="18" charset="0"/>
              <a:cs typeface="Times New Roman" panose="02020603050405020304" pitchFamily="18" charset="0"/>
            </a:endParaRPr>
          </a:p>
          <a:p>
            <a:pPr lvl="0"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rPr>
              <a:t>төмен</a:t>
            </a:r>
            <a:r>
              <a:rPr lang="ru-RU" altLang="en-US" sz="1100" dirty="0" smtClean="0">
                <a:solidFill>
                  <a:srgbClr val="000000"/>
                </a:solidFill>
                <a:latin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41314</TotalTime>
  <Words>538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6538</cp:revision>
  <cp:lastPrinted>2021-07-01T07:38:07Z</cp:lastPrinted>
  <dcterms:created xsi:type="dcterms:W3CDTF">2018-03-27T06:03:00Z</dcterms:created>
  <dcterms:modified xsi:type="dcterms:W3CDTF">2026-02-10T08:12:22Z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