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2" d="100"/>
          <a:sy n="92" d="100"/>
        </p:scale>
        <p:origin x="84"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6233953"/>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41</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09230979"/>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760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152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0.95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en-US" altLang="ru-RU" sz="1100" b="1" dirty="0" smtClean="0">
                <a:latin typeface="Times New Roman" panose="02020603050405020304" pitchFamily="18" charset="0"/>
                <a:cs typeface="Times New Roman" panose="02020603050405020304" pitchFamily="18" charset="0"/>
              </a:rPr>
              <a:t>11</a:t>
            </a:r>
            <a:r>
              <a:rPr lang="kk-KZ" altLang="ru-RU" sz="1100" b="1" dirty="0" smtClean="0">
                <a:latin typeface="Times New Roman" panose="02020603050405020304" pitchFamily="18" charset="0"/>
                <a:cs typeface="Times New Roman" panose="02020603050405020304" pitchFamily="18" charset="0"/>
              </a:rPr>
              <a:t> ақпан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10</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a:t>
            </a:r>
            <a:r>
              <a:rPr lang="kk-KZ" altLang="ru-RU" sz="1100" b="1" dirty="0" smtClean="0">
                <a:solidFill>
                  <a:srgbClr val="000000"/>
                </a:solidFill>
                <a:latin typeface="Times New Roman" panose="02020603050405020304" pitchFamily="18" charset="0"/>
                <a:cs typeface="Times New Roman" panose="02020603050405020304" pitchFamily="18" charset="0"/>
              </a:rPr>
              <a:t>.</a:t>
            </a:r>
            <a:r>
              <a:rPr lang="en-US" altLang="ru-RU" sz="1100" b="1" dirty="0" smtClean="0">
                <a:solidFill>
                  <a:srgbClr val="000000"/>
                </a:solidFill>
                <a:latin typeface="Times New Roman" panose="02020603050405020304" pitchFamily="18" charset="0"/>
                <a:cs typeface="Times New Roman" panose="02020603050405020304" pitchFamily="18" charset="0"/>
              </a:rPr>
              <a:t> 11</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Көктайғақ. Жел солтүстік-батыстан соғатын жел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шығысқа ауысады,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a:t>
            </a:r>
            <a:r>
              <a:rPr lang="kk-KZ" sz="1100" dirty="0" smtClean="0">
                <a:solidFill>
                  <a:srgbClr val="000000"/>
                </a:solidFill>
                <a:latin typeface="Times New Roman" panose="02020603050405020304" pitchFamily="18" charset="0"/>
                <a:cs typeface="Times New Roman" panose="02020603050405020304" pitchFamily="18" charset="0"/>
                <a:sym typeface="+mn-ea"/>
              </a:rPr>
              <a:t>-12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7-9,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0-2 аяз.</a:t>
            </a:r>
            <a:endParaRPr lang="kk-KZ" sz="1100" dirty="0">
              <a:solidFill>
                <a:prstClr val="black"/>
              </a:solidFill>
              <a:latin typeface="Times New Roman" pitchFamily="18" charset="0"/>
              <a:cs typeface="Times New Roman" pitchFamily="18" charset="0"/>
            </a:endParaRP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12</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3</a:t>
            </a:r>
            <a:r>
              <a:rPr lang="kk-KZ" sz="1100" dirty="0" smtClean="0">
                <a:solidFill>
                  <a:prstClr val="black"/>
                </a:solidFill>
                <a:latin typeface="Times New Roman" pitchFamily="18" charset="0"/>
                <a:cs typeface="Times New Roman" pitchFamily="18" charset="0"/>
              </a:rPr>
              <a:t>-5 </a:t>
            </a:r>
            <a:r>
              <a:rPr lang="kk-KZ" sz="1100" dirty="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15286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31295</TotalTime>
  <Words>576</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4194</cp:revision>
  <cp:lastPrinted>2021-07-01T07:38:07Z</cp:lastPrinted>
  <dcterms:created xsi:type="dcterms:W3CDTF">2018-03-27T06:03:00Z</dcterms:created>
  <dcterms:modified xsi:type="dcterms:W3CDTF">2026-02-10T06:49:31Z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