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401009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kk-KZ" altLang="ru-RU" sz="1200" dirty="0" smtClean="0">
                <a:latin typeface="Times New Roman" panose="02020603050405020304" pitchFamily="18" charset="0"/>
                <a:cs typeface="Times New Roman" panose="02020603050405020304" pitchFamily="18" charset="0"/>
              </a:rPr>
              <a:t>. Оңтүстік-батыстан, батыстан жел соғады, күші 9-14, түнде және таңертең екпіні 15-20 м/с. Ауа температурасы түнде 12-14 градус аяз, күндіз әрі қарай төмендеумен.</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ақпанға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11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20-22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074694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25654</TotalTime>
  <Words>521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4986</cp:revision>
  <cp:lastPrinted>2021-07-01T07:38:07Z</cp:lastPrinted>
  <dcterms:created xsi:type="dcterms:W3CDTF">2018-03-27T06:03:00Z</dcterms:created>
  <dcterms:modified xsi:type="dcterms:W3CDTF">2026-02-10T08:17:12Z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