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05919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1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1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жауын-шашын </a:t>
            </a:r>
            <a:r>
              <a:rPr lang="kk-KZ" sz="1200" dirty="0" smtClean="0">
                <a:latin typeface="Times New Roman" panose="02020603050405020304" pitchFamily="18" charset="0"/>
                <a:cs typeface="Times New Roman" panose="02020603050405020304" pitchFamily="18" charset="0"/>
              </a:rPr>
              <a:t>(көбіне қар), бұрқасын. Кей уақытта тұман, көктайғақ. Жел батыстан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a:t>
            </a:r>
            <a:r>
              <a:rPr lang="kk-KZ" sz="1200" dirty="0" smtClean="0">
                <a:latin typeface="Times New Roman" panose="02020603050405020304" pitchFamily="18" charset="0"/>
                <a:cs typeface="Times New Roman" panose="02020603050405020304" pitchFamily="18" charset="0"/>
              </a:rPr>
              <a:t> м/с. Ауаның температурасы түнде 10-12, күндіз 3-5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1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8-13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11-13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747268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a:t>
                      </a:r>
                      <a:r>
                        <a:rPr lang="ru-RU" sz="1100" b="0" i="0" u="none" strike="noStrike" dirty="0">
                          <a:solidFill>
                            <a:srgbClr val="000000"/>
                          </a:solidFill>
                          <a:effectLst/>
                          <a:latin typeface="Times New Roman" panose="02020603050405020304" pitchFamily="18" charset="0"/>
                        </a:rPr>
                        <a:t>3</a:t>
                      </a:r>
                      <a:endParaRPr lang="ru-RU" sz="11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69243007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17136</TotalTime>
  <Words>555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4121</cp:revision>
  <cp:lastPrinted>2021-07-01T07:38:07Z</cp:lastPrinted>
  <dcterms:created xsi:type="dcterms:W3CDTF">2018-03-27T06:03:00Z</dcterms:created>
  <dcterms:modified xsi:type="dcterms:W3CDTF">2026-02-10T06:56:42Z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