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80796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 (жаңбыр, қар), бұрқасын, көктайғақ. О</a:t>
            </a:r>
            <a:r>
              <a:rPr lang="ru-RU" sz="1200" dirty="0" err="1" smtClean="0">
                <a:solidFill>
                  <a:prstClr val="black"/>
                </a:solidFill>
                <a:latin typeface="Times New Roman" pitchFamily="18" charset="0"/>
                <a:cs typeface="Times New Roman" pitchFamily="18" charset="0"/>
              </a:rPr>
              <a:t>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соққан жел оңтүстік-батысқа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a:t>
            </a:r>
            <a:r>
              <a:rPr lang="kk-KZ" sz="1200" dirty="0" smtClean="0">
                <a:solidFill>
                  <a:prstClr val="black"/>
                </a:solidFill>
                <a:latin typeface="Times New Roman" pitchFamily="18" charset="0"/>
                <a:cs typeface="Times New Roman" pitchFamily="18" charset="0"/>
              </a:rPr>
              <a:t>, екпіні 15-20</a:t>
            </a:r>
            <a:r>
              <a:rPr lang="ru-RU" sz="1200" dirty="0" smtClean="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0-2°, күндіз 5-7° 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көктайғақ. Жел солтүстік-батыстан соғады, күші 7-12 м/с. Ауа температурасы 10-12°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022268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69755" y="24014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6"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23599</TotalTime>
  <Words>650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4354</cp:revision>
  <cp:lastPrinted>2021-07-01T03:56:27Z</cp:lastPrinted>
  <dcterms:created xsi:type="dcterms:W3CDTF">2018-03-27T06:03:00Z</dcterms:created>
  <dcterms:modified xsi:type="dcterms:W3CDTF">2026-02-10T06:24:28Z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