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46225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күндіз аздаған қар, бұрқасын, көктайғақ күтіледі. Оңтүстік-батыстан, батыстан жел соғады 15-20, екпіні 23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12-14 аяз, күндіз ары қарай төмендеуімен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жауын-шашынсыз. 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17-19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 болады</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23504713"/>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21132</TotalTime>
  <Words>593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4044</cp:revision>
  <cp:lastPrinted>2021-07-01T07:38:07Z</cp:lastPrinted>
  <dcterms:created xsi:type="dcterms:W3CDTF">2018-03-27T06:03:00Z</dcterms:created>
  <dcterms:modified xsi:type="dcterms:W3CDTF">2026-02-10T06:26:19Z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