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432769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0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067536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6218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Бұлтты, жауын-шашын, кей уақыттарда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болады.  Кей уақыттарда көктайғақ, жаяу бұрқасын, тұман түседі. Оңтүстік-шығыстан жел соғады, күші 8-13 м/с, екпіні 15-20 м/с. Ауа температурасы түнде және күндіз 0-2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ақпанға 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тұман</a:t>
            </a:r>
            <a:r>
              <a:rPr lang="kk-KZ" sz="1100" dirty="0" smtClean="0">
                <a:latin typeface="Times New Roman" pitchFamily="18" charset="0"/>
                <a:cs typeface="Times New Roman" pitchFamily="18" charset="0"/>
              </a:rPr>
              <a:t>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м/с. </a:t>
            </a:r>
            <a:r>
              <a:rPr lang="kk-KZ" sz="1050" dirty="0" smtClean="0">
                <a:latin typeface="Times New Roman" pitchFamily="18" charset="0"/>
                <a:cs typeface="Times New Roman" pitchFamily="18" charset="0"/>
              </a:rPr>
              <a:t>Ауа температурасы               </a:t>
            </a:r>
            <a:r>
              <a:rPr lang="kk-KZ" sz="1050" dirty="0" smtClean="0">
                <a:latin typeface="Times New Roman" pitchFamily="18" charset="0"/>
                <a:cs typeface="Times New Roman" pitchFamily="18" charset="0"/>
              </a:rPr>
              <a:t>1 аяз-1 </a:t>
            </a:r>
            <a:r>
              <a:rPr lang="kk-KZ" sz="1050" dirty="0" smtClean="0">
                <a:latin typeface="Times New Roman" pitchFamily="18" charset="0"/>
                <a:cs typeface="Times New Roman" pitchFamily="18" charset="0"/>
              </a:rPr>
              <a:t>градус жылы болады. </a:t>
            </a:r>
            <a:endParaRPr lang="ru-RU" sz="1050" dirty="0" smtClean="0">
              <a:latin typeface="Times New Roman" pitchFamily="18" charset="0"/>
              <a:cs typeface="Times New Roman" pitchFamily="18" charset="0"/>
            </a:endParaRPr>
          </a:p>
          <a:p>
            <a:pPr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14243</TotalTime>
  <Words>606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4026</cp:revision>
  <cp:lastPrinted>2021-07-01T03:56:27Z</cp:lastPrinted>
  <dcterms:created xsi:type="dcterms:W3CDTF">2018-03-27T06:03:00Z</dcterms:created>
  <dcterms:modified xsi:type="dcterms:W3CDTF">2026-02-10T08:22:25Z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