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4147" autoAdjust="0"/>
  </p:normalViewPr>
  <p:slideViewPr>
    <p:cSldViewPr showGuides="1">
      <p:cViewPr varScale="1">
        <p:scale>
          <a:sx n="78" d="100"/>
          <a:sy n="78" d="100"/>
        </p:scale>
        <p:origin x="1843" y="8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202636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10</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10</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677982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4295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0.859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11</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10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1</a:t>
            </a:r>
            <a:r>
              <a:rPr lang="ru-RU" sz="1100" b="1" kern="1400" dirty="0">
                <a:latin typeface="Times New Roman" panose="02020603050405020304" pitchFamily="18" charset="0"/>
                <a:cs typeface="Times New Roman" panose="02020603050405020304" pitchFamily="18" charset="0"/>
              </a:rPr>
              <a:t>1</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жауын-шашын (қар, жаңбыр), </a:t>
            </a:r>
            <a:r>
              <a:rPr lang="kk-KZ" sz="1100" dirty="0">
                <a:latin typeface="Times New Roman" panose="02020603050405020304" pitchFamily="18" charset="0"/>
                <a:ea typeface="Times New Roman" panose="02020603050405020304" pitchFamily="18" charset="0"/>
              </a:rPr>
              <a:t>жаяу бұрқасын, көктайғақ</a:t>
            </a:r>
            <a:r>
              <a:rPr lang="kk-KZ" sz="1100" dirty="0">
                <a:latin typeface="Times New Roman" panose="02020603050405020304" pitchFamily="18" charset="0"/>
                <a:cs typeface="Times New Roman" panose="02020603050405020304" pitchFamily="18" charset="0"/>
              </a:rPr>
              <a:t>. Оңтүстік-батыстан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15-20, </a:t>
            </a:r>
            <a:r>
              <a:rPr lang="kk-KZ" sz="1100" dirty="0">
                <a:latin typeface="Times New Roman" panose="02020603050405020304" pitchFamily="18" charset="0"/>
                <a:cs typeface="Times New Roman" panose="02020603050405020304" pitchFamily="18" charset="0"/>
              </a:rPr>
              <a:t>күндіз </a:t>
            </a:r>
            <a:r>
              <a:rPr lang="ru-RU" sz="1100" dirty="0">
                <a:latin typeface="Times New Roman" panose="02020603050405020304" pitchFamily="18" charset="0"/>
                <a:cs typeface="Times New Roman" panose="02020603050405020304" pitchFamily="18" charset="0"/>
              </a:rPr>
              <a:t>екпіні 23-28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a:t>
            </a:r>
            <a:r>
              <a:rPr lang="kk-KZ" sz="1100">
                <a:latin typeface="Times New Roman" panose="02020603050405020304" pitchFamily="18" charset="0"/>
                <a:cs typeface="Times New Roman" panose="02020603050405020304" pitchFamily="18" charset="0"/>
              </a:rPr>
              <a:t>күндіз 5-7 </a:t>
            </a:r>
            <a:r>
              <a:rPr lang="kk-KZ" sz="1100" dirty="0">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12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11</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12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20-22</a:t>
            </a:r>
            <a:r>
              <a:rPr lang="kk-KZ" sz="1100" dirty="0">
                <a:latin typeface="Times New Roman" panose="02020603050405020304" pitchFamily="18" charset="0"/>
                <a:cs typeface="Times New Roman" panose="02020603050405020304" pitchFamily="18" charset="0"/>
              </a:rPr>
              <a:t>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11 </a:t>
            </a:r>
            <a:r>
              <a:rPr lang="ru-RU" sz="1100">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12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Седелёва Н</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51079</TotalTime>
  <Words>616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7347</cp:revision>
  <cp:lastPrinted>2025-07-15T07:11:11Z</cp:lastPrinted>
  <dcterms:created xsi:type="dcterms:W3CDTF">2018-03-27T06:03:00Z</dcterms:created>
  <dcterms:modified xsi:type="dcterms:W3CDTF">2026-02-10T06:36:06Z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