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52943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p>
          <a:p>
            <a:pPr algn="ct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25-27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9627652"/>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29379</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5452</cp:revision>
  <cp:lastPrinted>2021-07-01T07:38:07Z</cp:lastPrinted>
  <dcterms:created xsi:type="dcterms:W3CDTF">2018-03-27T06:03:00Z</dcterms:created>
  <dcterms:modified xsi:type="dcterms:W3CDTF">2026-02-10T07:20:51Z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