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711021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42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февраля 2026 г. по 20 ч. 12 февраля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15-17 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13 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518034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33278</TotalTime>
  <Words>590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5442</cp:revision>
  <cp:lastPrinted>2025-12-12T07:56:19Z</cp:lastPrinted>
  <dcterms:created xsi:type="dcterms:W3CDTF">2018-03-27T06:03:00Z</dcterms:created>
  <dcterms:modified xsi:type="dcterms:W3CDTF">2026-02-11T06:42:29Z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