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0461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 Ветер юго-западный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5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52076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03150" y="221781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0001" y="312178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26327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4465</cp:revision>
  <cp:lastPrinted>2021-10-18T15:52:53Z</cp:lastPrinted>
  <dcterms:created xsi:type="dcterms:W3CDTF">2018-03-27T06:03:00Z</dcterms:created>
  <dcterms:modified xsi:type="dcterms:W3CDTF">2026-02-11T07:51:00Z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