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27512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7-12, ночью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75916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91501" y="25034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20758</TotalTime>
  <Words>586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3994</cp:revision>
  <cp:lastPrinted>2021-10-14T11:15:53Z</cp:lastPrinted>
  <dcterms:created xsi:type="dcterms:W3CDTF">2018-03-27T06:03:00Z</dcterms:created>
  <dcterms:modified xsi:type="dcterms:W3CDTF">2026-02-11T08:05:35Z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