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>
        <p:scale>
          <a:sx n="75" d="100"/>
          <a:sy n="75" d="100"/>
        </p:scale>
        <p:origin x="-821" y="1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4744009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3" y="326124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49" y="240602"/>
            <a:ext cx="4395583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февраля 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юго-западный 9-14, ночью порывы 15-20 м/с. Температура воздуха ночью 21-23, днем 17-19 мороза.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13 февраля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 февраля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13 февраля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южный 9-14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20-22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9985190"/>
              </p:ext>
            </p:extLst>
          </p:nvPr>
        </p:nvGraphicFramePr>
        <p:xfrm>
          <a:off x="5133632" y="3727078"/>
          <a:ext cx="4415373" cy="22754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59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8012" y="1907029"/>
            <a:ext cx="4395582" cy="769441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февраля, ночью 13 февраля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142249" y="2850887"/>
            <a:ext cx="4401343" cy="276999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Леженина П.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55056</TotalTime>
  <Words>659</Words>
  <Application>Microsoft Office PowerPoint</Application>
  <PresentationFormat>Лист A4 (210x297 мм)</PresentationFormat>
  <Paragraphs>104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7718</cp:revision>
  <cp:lastPrinted>2025-08-12T06:13:34Z</cp:lastPrinted>
  <dcterms:created xsi:type="dcterms:W3CDTF">2018-03-27T06:03:00Z</dcterms:created>
  <dcterms:modified xsi:type="dcterms:W3CDTF">2026-02-11T06:04:55Z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