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12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временами </a:t>
            </a:r>
            <a:r>
              <a:rPr lang="ru-RU" dirty="0">
                <a:solidFill>
                  <a:schemeClr val="tx1"/>
                </a:solidFill>
              </a:rPr>
              <a:t>снег</a:t>
            </a:r>
            <a:r>
              <a:rPr lang="kk-KZ" dirty="0">
                <a:solidFill>
                  <a:schemeClr val="tx1"/>
                </a:solidFill>
              </a:rPr>
              <a:t>,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0-2</a:t>
            </a:r>
            <a:r>
              <a:rPr lang="kk-KZ" dirty="0">
                <a:solidFill>
                  <a:schemeClr val="tx1"/>
                </a:solidFill>
              </a:rPr>
              <a:t>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0-2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smtClean="0">
                <a:solidFill>
                  <a:schemeClr val="tx1"/>
                </a:solidFill>
              </a:rPr>
              <a:t>временами </a:t>
            </a:r>
            <a:r>
              <a:rPr lang="ru-RU" sz="1100" smtClean="0">
                <a:solidFill>
                  <a:schemeClr val="tx1"/>
                </a:solidFill>
              </a:rPr>
              <a:t>снег, </a:t>
            </a:r>
            <a:r>
              <a:rPr lang="ru-RU" sz="1100" dirty="0" smtClean="0">
                <a:solidFill>
                  <a:schemeClr val="tx1"/>
                </a:solidFill>
              </a:rPr>
              <a:t>туман, на дорогах гололедица. Ветер северо-западный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3-5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63053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28361</TotalTime>
  <Words>794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6871</cp:revision>
  <cp:lastPrinted>2021-07-01T09:11:30Z</cp:lastPrinted>
  <dcterms:created xsi:type="dcterms:W3CDTF">2018-03-27T06:03:00Z</dcterms:created>
  <dcterms:modified xsi:type="dcterms:W3CDTF">2026-02-11T07:07:47Z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