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648956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юго-западный с переходом на северо-восточный 5-10 м/с. Температура воздуха ночью 21-23, днем 12-14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17-19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97296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5670</TotalTime>
  <Words>560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1053</cp:revision>
  <cp:lastPrinted>2021-07-01T03:56:27Z</cp:lastPrinted>
  <dcterms:created xsi:type="dcterms:W3CDTF">2024-09-22T07:48:17Z</dcterms:created>
  <dcterms:modified xsi:type="dcterms:W3CDTF">2026-02-11T08:41:15Z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