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502215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юго-восточный ночью 9-14, днем 3-8 м/с. Температура воздуха ночью 22-24, днем 15-17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23-25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29365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25557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5108</cp:revision>
  <cp:lastPrinted>2021-07-01T03:56:27Z</cp:lastPrinted>
  <dcterms:created xsi:type="dcterms:W3CDTF">2018-03-27T06:03:00Z</dcterms:created>
  <dcterms:modified xsi:type="dcterms:W3CDTF">2026-02-11T08:40:29Z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