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3284699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9-14,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22-24, днем 13-15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13 феврал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порывы 15-20 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февраля, ночью 13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20513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7939</cp:revision>
  <cp:lastPrinted>2021-07-01T03:56:27Z</cp:lastPrinted>
  <dcterms:created xsi:type="dcterms:W3CDTF">2018-03-27T06:03:00Z</dcterms:created>
  <dcterms:modified xsi:type="dcterms:W3CDTF">2026-02-11T06:43:44Z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