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919333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12900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юго-восточный 5-10 м/с. Температура воздуха ночью 21-23, днем 12-14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Ночью и утром туман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12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37096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6614</cp:revision>
  <cp:lastPrinted>2021-07-01T03:56:27Z</cp:lastPrinted>
  <dcterms:created xsi:type="dcterms:W3CDTF">2018-03-27T06:03:00Z</dcterms:created>
  <dcterms:modified xsi:type="dcterms:W3CDTF">2026-02-11T06:38:13Z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