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88684069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54375172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блачно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осадки, временами сильные осадки (дождь, снег), гололед, низовая метель, туман. Ветер северо-восточный 8-13 м/с. Температура воздуха ночью 1-3 мороза, днем 3-5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(дождь, снег), гололед, низовая метель, туман. Ветер северо-восточный 8-13 м/с. 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14341</TotalTime>
  <Words>640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3940</cp:revision>
  <cp:lastPrinted>2021-07-01T03:56:27Z</cp:lastPrinted>
  <dcterms:created xsi:type="dcterms:W3CDTF">2018-03-27T06:03:00Z</dcterms:created>
  <dcterms:modified xsi:type="dcterms:W3CDTF">2026-02-11T07:48:36Z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