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7422342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dirty="0" smtClean="0">
                          <a:solidFill>
                            <a:srgbClr val="002060"/>
                          </a:solidFill>
                          <a:latin typeface="Times New Roman" panose="02020603050405020304" pitchFamily="18" charset="0"/>
                          <a:cs typeface="Times New Roman" panose="02020603050405020304" pitchFamily="18" charset="0"/>
                        </a:rPr>
                        <a:t>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11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ақпандағы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092881"/>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ақпанға арналған </a:t>
            </a:r>
            <a:r>
              <a:rPr lang="kk-KZ" altLang="ru-RU" sz="1100" b="1" dirty="0">
                <a:solidFill>
                  <a:srgbClr val="000000"/>
                </a:solidFill>
                <a:latin typeface="Times New Roman" panose="02020603050405020304" pitchFamily="18" charset="0"/>
                <a:cs typeface="Times New Roman" panose="02020603050405020304" pitchFamily="18" charset="0"/>
              </a:rPr>
              <a:t>ауа 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11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a:t>
            </a:r>
            <a:r>
              <a:rPr lang="kk-KZ" altLang="ru-RU" sz="1100" b="1" dirty="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smtClean="0">
                <a:solidFill>
                  <a:srgbClr val="000000"/>
                </a:solidFill>
                <a:latin typeface="Times New Roman" panose="02020603050405020304" pitchFamily="18" charset="0"/>
                <a:cs typeface="Times New Roman" panose="02020603050405020304" pitchFamily="18" charset="0"/>
              </a:rPr>
              <a:t>20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Кей уақытта тұман. Жел солтүстік-шығыстан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a:t>
            </a:r>
            <a:r>
              <a:rPr lang="kk-KZ" sz="1200" dirty="0" smtClean="0">
                <a:latin typeface="Times New Roman" panose="02020603050405020304" pitchFamily="18" charset="0"/>
                <a:cs typeface="Times New Roman" panose="02020603050405020304" pitchFamily="18" charset="0"/>
              </a:rPr>
              <a:t> м/с. Ауаның температурасы түнде </a:t>
            </a:r>
            <a:r>
              <a:rPr lang="kk-KZ" sz="1200" dirty="0" smtClean="0">
                <a:latin typeface="Times New Roman" panose="02020603050405020304" pitchFamily="18" charset="0"/>
                <a:cs typeface="Times New Roman" panose="02020603050405020304" pitchFamily="18" charset="0"/>
              </a:rPr>
              <a:t>1</a:t>
            </a:r>
            <a:r>
              <a:rPr lang="en-US" sz="1200" dirty="0" smtClean="0">
                <a:latin typeface="Times New Roman" panose="02020603050405020304" pitchFamily="18" charset="0"/>
                <a:cs typeface="Times New Roman" panose="02020603050405020304" pitchFamily="18" charset="0"/>
              </a:rPr>
              <a:t>2-14</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күндіз 2-4 аяз.</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p>
          <a:p>
            <a:pPr indent="182563"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2</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a:solidFill>
                  <a:srgbClr val="000000"/>
                </a:solidFill>
                <a:latin typeface="Times New Roman" panose="02020603050405020304" pitchFamily="18" charset="0"/>
                <a:cs typeface="Times New Roman" panose="02020603050405020304" pitchFamily="18" charset="0"/>
              </a:rPr>
              <a:t>3</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жауын-шашынсыз. Жел солтүстік-шығыстан 8-13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4-6 аяз.</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62035793"/>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602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rPr>
                        <a:t>28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029</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40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092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04584">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en-US" sz="1100" b="0" i="0" u="none" strike="noStrike" dirty="0" smtClean="0">
                          <a:solidFill>
                            <a:srgbClr val="000000"/>
                          </a:solidFill>
                          <a:effectLst/>
                          <a:latin typeface="Times New Roman" panose="02020603050405020304" pitchFamily="18" charset="0"/>
                        </a:rPr>
                        <a:t>592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rPr>
                        <a:t>118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34</a:t>
                      </a:r>
                      <a:r>
                        <a:rPr lang="en-US" sz="1100" b="0" i="0" u="none" strike="noStrike" dirty="0" smtClean="0">
                          <a:solidFill>
                            <a:srgbClr val="000000"/>
                          </a:solidFill>
                          <a:effectLst/>
                          <a:latin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0.68</a:t>
                      </a:r>
                      <a:r>
                        <a:rPr lang="en-US" sz="1100" b="0" i="0" u="none" strike="noStrike" dirty="0" smtClean="0">
                          <a:solidFill>
                            <a:srgbClr val="000000"/>
                          </a:solidFill>
                          <a:effectLst/>
                          <a:latin typeface="Times New Roman" panose="02020603050405020304" pitchFamily="18" charset="0"/>
                        </a:rPr>
                        <a:t>7</a:t>
                      </a:r>
                      <a:endParaRPr lang="ru-RU" sz="11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356261947"/>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Жолмұрат</a:t>
                      </a:r>
                      <a:r>
                        <a:rPr lang="ru-RU" altLang="x-none" sz="800" b="0" baseline="0" dirty="0" smtClean="0">
                          <a:latin typeface="Times New Roman" panose="02020603050405020304" pitchFamily="18" charset="0"/>
                          <a:cs typeface="Times New Roman" panose="02020603050405020304" pitchFamily="18" charset="0"/>
                        </a:rPr>
                        <a:t> Ж.</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17140</TotalTime>
  <Words>554</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4123</cp:revision>
  <cp:lastPrinted>2021-07-01T07:38:07Z</cp:lastPrinted>
  <dcterms:created xsi:type="dcterms:W3CDTF">2018-03-27T06:03:00Z</dcterms:created>
  <dcterms:modified xsi:type="dcterms:W3CDTF">2026-02-11T06:21:27Z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