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42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11 </a:t>
                      </a:r>
                      <a:r>
                        <a:rPr lang="kk-KZ" altLang="ru-RU" sz="1200" b="1" i="1" u="none" dirty="0">
                          <a:solidFill>
                            <a:schemeClr val="tx2"/>
                          </a:solidFill>
                          <a:latin typeface="Times New Roman" pitchFamily="18" charset="0"/>
                          <a:cs typeface="Times New Roman" pitchFamily="18" charset="0"/>
                        </a:rPr>
                        <a:t>ақпан</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11 </a:t>
            </a:r>
            <a:r>
              <a:rPr lang="kk-KZ" altLang="ru-RU" sz="1200" b="1" dirty="0">
                <a:solidFill>
                  <a:srgbClr val="000000"/>
                </a:solidFill>
                <a:latin typeface="Times New Roman" pitchFamily="18" charset="0"/>
                <a:cs typeface="Times New Roman" pitchFamily="18" charset="0"/>
              </a:rPr>
              <a:t>ақпанға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96055736"/>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12 </a:t>
            </a:r>
            <a:r>
              <a:rPr lang="kk-KZ" altLang="ru-RU" sz="1050" b="1" dirty="0">
                <a:solidFill>
                  <a:srgbClr val="000000"/>
                </a:solidFill>
                <a:latin typeface="Times New Roman" pitchFamily="18" charset="0"/>
                <a:cs typeface="Times New Roman" pitchFamily="18" charset="0"/>
              </a:rPr>
              <a:t>ақпанға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 Оңтүстік-батыстанжел 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9-14, екпіні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22-24, күндіз 13-15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12 </a:t>
            </a:r>
            <a:r>
              <a:rPr lang="kk-KZ" altLang="ru-RU" sz="1100" b="1" dirty="0">
                <a:solidFill>
                  <a:srgbClr val="000000"/>
                </a:solidFill>
                <a:latin typeface="Times New Roman" pitchFamily="18" charset="0"/>
                <a:cs typeface="Times New Roman" pitchFamily="18" charset="0"/>
              </a:rPr>
              <a:t>ақпанға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13 </a:t>
            </a:r>
            <a:r>
              <a:rPr lang="kk-KZ" altLang="ru-RU" sz="1100" b="1" dirty="0">
                <a:solidFill>
                  <a:srgbClr val="000000"/>
                </a:solidFill>
                <a:latin typeface="Times New Roman" pitchFamily="18" charset="0"/>
                <a:cs typeface="Times New Roman" pitchFamily="18" charset="0"/>
              </a:rPr>
              <a:t>ақпанға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Оңтүстік-батыстан жел соғады, күші 9-14, екпіні 15-20 м/с. Ауа температурасы 18-20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12</a:t>
            </a:r>
            <a:r>
              <a:rPr lang="ru-RU" sz="1100" dirty="0">
                <a:solidFill>
                  <a:srgbClr val="000000"/>
                </a:solidFill>
                <a:latin typeface="Times New Roman" pitchFamily="18" charset="0"/>
                <a:cs typeface="Times New Roman" pitchFamily="18" charset="0"/>
              </a:rPr>
              <a:t> </a:t>
            </a:r>
            <a:r>
              <a:rPr lang="ru-RU" sz="1100">
                <a:solidFill>
                  <a:srgbClr val="000000"/>
                </a:solidFill>
                <a:latin typeface="Times New Roman" pitchFamily="18" charset="0"/>
                <a:cs typeface="Times New Roman" pitchFamily="18" charset="0"/>
              </a:rPr>
              <a:t>ақпанда</a:t>
            </a:r>
            <a:r>
              <a:rPr lang="kk-KZ" sz="110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13</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ақпан</a:t>
            </a:r>
            <a:r>
              <a:rPr lang="kk-KZ" sz="1100" dirty="0">
                <a:solidFill>
                  <a:srgbClr val="000000"/>
                </a:solidFill>
                <a:latin typeface="Times New Roman" pitchFamily="18" charset="0"/>
                <a:cs typeface="Times New Roman" pitchFamily="18" charset="0"/>
              </a:rPr>
              <a:t>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err="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17905</TotalTime>
  <Words>553</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7550</cp:revision>
  <cp:lastPrinted>2021-07-01T03:56:27Z</cp:lastPrinted>
  <dcterms:created xsi:type="dcterms:W3CDTF">2018-03-27T06:03:00Z</dcterms:created>
  <dcterms:modified xsi:type="dcterms:W3CDTF">2026-02-11T06:43:31Z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