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2" d="100"/>
          <a:sy n="92" d="100"/>
        </p:scale>
        <p:origin x="84" y="366"/>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93206796"/>
              </p:ext>
            </p:extLst>
          </p:nvPr>
        </p:nvGraphicFramePr>
        <p:xfrm>
          <a:off x="344488" y="2141593"/>
          <a:ext cx="4465638" cy="1863471"/>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42</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11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99135" y="3134212"/>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215617553"/>
              </p:ext>
            </p:extLst>
          </p:nvPr>
        </p:nvGraphicFramePr>
        <p:xfrm>
          <a:off x="5033858" y="5162289"/>
          <a:ext cx="4662697" cy="1053937"/>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013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459</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092</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4</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438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7489" y="4463514"/>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11</a:t>
            </a:r>
            <a:r>
              <a:rPr lang="kk-KZ" altLang="ru-RU" sz="1200" b="1" dirty="0" smtClean="0">
                <a:latin typeface="Times New Roman" panose="02020603050405020304" pitchFamily="18" charset="0"/>
                <a:cs typeface="Times New Roman" panose="02020603050405020304" pitchFamily="18" charset="0"/>
              </a:rPr>
              <a:t> ақпан</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63149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2026 жыл </a:t>
            </a:r>
            <a:r>
              <a:rPr lang="en-US" altLang="ru-RU" sz="1100" b="1" dirty="0" smtClean="0">
                <a:latin typeface="Times New Roman" panose="02020603050405020304" pitchFamily="18" charset="0"/>
                <a:cs typeface="Times New Roman" panose="02020603050405020304" pitchFamily="18" charset="0"/>
              </a:rPr>
              <a:t>12</a:t>
            </a:r>
            <a:r>
              <a:rPr lang="kk-KZ" altLang="ru-RU" sz="1100" b="1" dirty="0" smtClean="0">
                <a:latin typeface="Times New Roman" panose="02020603050405020304" pitchFamily="18" charset="0"/>
                <a:cs typeface="Times New Roman" panose="02020603050405020304" pitchFamily="18" charset="0"/>
              </a:rPr>
              <a:t> ақпан </a:t>
            </a:r>
            <a:r>
              <a:rPr lang="kk-KZ" altLang="ru-RU" sz="1100" b="1" dirty="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2026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11</a:t>
            </a:r>
            <a:r>
              <a:rPr lang="kk-KZ" altLang="ru-RU" sz="1100" b="1" dirty="0" smtClean="0">
                <a:solidFill>
                  <a:srgbClr val="000000"/>
                </a:solidFill>
                <a:latin typeface="Times New Roman" panose="02020603050405020304" pitchFamily="18" charset="0"/>
                <a:cs typeface="Times New Roman" panose="02020603050405020304" pitchFamily="18" charset="0"/>
              </a:rPr>
              <a:t> ақпан</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a:t>
            </a:r>
            <a:r>
              <a:rPr lang="kk-KZ" altLang="ru-RU" sz="1100" b="1" dirty="0" smtClean="0">
                <a:solidFill>
                  <a:srgbClr val="000000"/>
                </a:solidFill>
                <a:latin typeface="Times New Roman" panose="02020603050405020304" pitchFamily="18" charset="0"/>
                <a:cs typeface="Times New Roman" panose="02020603050405020304" pitchFamily="18" charset="0"/>
              </a:rPr>
              <a:t>.</a:t>
            </a:r>
            <a:r>
              <a:rPr lang="en-US" altLang="ru-RU" sz="1100" b="1" dirty="0" smtClean="0">
                <a:solidFill>
                  <a:srgbClr val="000000"/>
                </a:solidFill>
                <a:latin typeface="Times New Roman" panose="02020603050405020304" pitchFamily="18" charset="0"/>
                <a:cs typeface="Times New Roman" panose="02020603050405020304" pitchFamily="18" charset="0"/>
              </a:rPr>
              <a:t> 12</a:t>
            </a:r>
            <a:r>
              <a:rPr lang="kk-KZ" altLang="ru-RU" sz="1100" b="1" dirty="0" smtClean="0">
                <a:solidFill>
                  <a:srgbClr val="000000"/>
                </a:solidFill>
                <a:latin typeface="Times New Roman" panose="02020603050405020304" pitchFamily="18" charset="0"/>
                <a:cs typeface="Times New Roman" panose="02020603050405020304" pitchFamily="18" charset="0"/>
              </a:rPr>
              <a:t> ақпан</a:t>
            </a:r>
            <a:endParaRPr lang="kk-KZ" altLang="ru-RU" sz="1100" b="1" dirty="0">
              <a:solidFill>
                <a:srgbClr val="000000"/>
              </a:solidFill>
              <a:latin typeface="Times New Roman" panose="02020603050405020304" pitchFamily="18" charset="0"/>
              <a:cs typeface="Times New Roman" panose="02020603050405020304" pitchFamily="18" charset="0"/>
            </a:endParaRP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Көшпелі</a:t>
            </a:r>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жауын-шашынсыз</a:t>
            </a:r>
            <a:r>
              <a:rPr lang="kk-KZ" sz="1100" dirty="0" smtClean="0">
                <a:solidFill>
                  <a:prstClr val="black"/>
                </a:solidFill>
                <a:latin typeface="Times New Roman" pitchFamily="18" charset="0"/>
                <a:cs typeface="Times New Roman" pitchFamily="18" charset="0"/>
              </a:rPr>
              <a:t>. Түнде және таңертең көктайғақ. Жел 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 күші 7-12 </a:t>
            </a:r>
            <a:r>
              <a:rPr lang="kk-KZ" sz="1100" dirty="0" smtClean="0">
                <a:solidFill>
                  <a:prstClr val="black"/>
                </a:solidFill>
                <a:latin typeface="Times New Roman" pitchFamily="18" charset="0"/>
                <a:cs typeface="Times New Roman" pitchFamily="18" charset="0"/>
              </a:rPr>
              <a:t>м/с. Ауа температурасы түнде 4-6 аяз, күндіз 3-5 жылы.</a:t>
            </a:r>
          </a:p>
          <a:p>
            <a:pPr lvl="0" algn="just"/>
            <a:endParaRPr lang="kk-KZ" sz="1100" dirty="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13</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ақпан</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2026 ж.</a:t>
            </a:r>
            <a:r>
              <a:rPr lang="en-US" sz="1100" b="1" dirty="0">
                <a:solidFill>
                  <a:srgbClr val="000000"/>
                </a:solidFill>
                <a:latin typeface="Times New Roman" panose="02020603050405020304" pitchFamily="18" charset="0"/>
                <a:cs typeface="Times New Roman" panose="02020603050405020304" pitchFamily="18" charset="0"/>
              </a:rPr>
              <a:t> </a:t>
            </a:r>
            <a:r>
              <a:rPr lang="en-US" sz="1100" b="1" dirty="0" smtClean="0">
                <a:solidFill>
                  <a:srgbClr val="000000"/>
                </a:solidFill>
                <a:latin typeface="Times New Roman" panose="02020603050405020304" pitchFamily="18" charset="0"/>
                <a:cs typeface="Times New Roman" panose="02020603050405020304" pitchFamily="18" charset="0"/>
              </a:rPr>
              <a:t>12</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ақпан</a:t>
            </a:r>
            <a:r>
              <a:rPr lang="kk-KZ" sz="1100" b="1" dirty="0" smtClean="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202</a:t>
            </a:r>
            <a:r>
              <a:rPr lang="kk-KZ" sz="1100" b="1" dirty="0">
                <a:solidFill>
                  <a:srgbClr val="000000"/>
                </a:solidFill>
                <a:latin typeface="Times New Roman" panose="02020603050405020304" pitchFamily="18" charset="0"/>
                <a:cs typeface="Times New Roman" panose="02020603050405020304" pitchFamily="18" charset="0"/>
              </a:rPr>
              <a:t>6</a:t>
            </a:r>
            <a:r>
              <a:rPr lang="ru-RU" sz="1100" b="1" dirty="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13</a:t>
            </a:r>
            <a:r>
              <a:rPr lang="kk-KZ"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ақпан</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a:solidFill>
                  <a:srgbClr val="000000"/>
                </a:solidFill>
                <a:latin typeface="Times New Roman" panose="02020603050405020304" pitchFamily="18" charset="0"/>
                <a:cs typeface="Times New Roman" panose="02020603050405020304" pitchFamily="18" charset="0"/>
                <a:sym typeface="+mn-ea"/>
              </a:rPr>
              <a:t>Көшпелі</a:t>
            </a:r>
            <a:r>
              <a:rPr lang="ru-RU" sz="1100" dirty="0">
                <a:solidFill>
                  <a:srgbClr val="000000"/>
                </a:solidFill>
                <a:latin typeface="Times New Roman" panose="02020603050405020304" pitchFamily="18" charset="0"/>
                <a:cs typeface="Times New Roman" panose="02020603050405020304" pitchFamily="18" charset="0"/>
                <a:sym typeface="+mn-ea"/>
              </a:rPr>
              <a:t> </a:t>
            </a:r>
            <a:r>
              <a:rPr lang="ru-RU" sz="1100" dirty="0" err="1">
                <a:solidFill>
                  <a:srgbClr val="000000"/>
                </a:solidFill>
                <a:latin typeface="Times New Roman" panose="02020603050405020304" pitchFamily="18" charset="0"/>
                <a:cs typeface="Times New Roman" panose="02020603050405020304" pitchFamily="18" charset="0"/>
                <a:sym typeface="+mn-ea"/>
              </a:rPr>
              <a:t>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5-10 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ru-RU" sz="1100" dirty="0" smtClean="0">
                <a:solidFill>
                  <a:prstClr val="black"/>
                </a:solidFill>
                <a:latin typeface="Times New Roman" pitchFamily="18" charset="0"/>
                <a:cs typeface="Times New Roman" pitchFamily="18" charset="0"/>
              </a:rPr>
              <a:t>0-2 </a:t>
            </a:r>
            <a:r>
              <a:rPr lang="kk-KZ" sz="1100" dirty="0" smtClean="0">
                <a:solidFill>
                  <a:prstClr val="black"/>
                </a:solidFill>
                <a:latin typeface="Times New Roman" pitchFamily="18" charset="0"/>
                <a:cs typeface="Times New Roman" pitchFamily="18" charset="0"/>
              </a:rPr>
              <a:t>аяз</a:t>
            </a:r>
            <a:r>
              <a:rPr lang="kk-KZ" sz="1100" dirty="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107563" y="4022208"/>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dirty="0" smtClean="0">
                <a:solidFill>
                  <a:srgbClr val="000000"/>
                </a:solidFill>
                <a:latin typeface="Times New Roman" panose="02020603050405020304" pitchFamily="18" charset="0"/>
                <a:cs typeface="Times New Roman" panose="02020603050405020304" pitchFamily="18" charset="0"/>
              </a:rPr>
              <a:t>./Бекмурзаева Б.К.</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31313</TotalTime>
  <Words>578</Words>
  <Application>Microsoft Office PowerPoint</Application>
  <PresentationFormat>Лист A4 (210x297 мм)</PresentationFormat>
  <Paragraphs>89</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4196</cp:revision>
  <cp:lastPrinted>2021-07-01T07:38:07Z</cp:lastPrinted>
  <dcterms:created xsi:type="dcterms:W3CDTF">2018-03-27T06:03:00Z</dcterms:created>
  <dcterms:modified xsi:type="dcterms:W3CDTF">2026-02-11T06:36:45Z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