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7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9231908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42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ақпан</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719239342"/>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47</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0.093</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1625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0.325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69</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0.345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21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0.051</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6</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0.725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10</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a:rPr>
                        <a:t>0.05</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12 </a:t>
            </a:r>
            <a:r>
              <a:rPr lang="kk-KZ" altLang="ru-RU" sz="1100" b="1" dirty="0" smtClean="0">
                <a:latin typeface="Times New Roman" panose="02020603050405020304" pitchFamily="18" charset="0"/>
                <a:cs typeface="Times New Roman" panose="02020603050405020304" pitchFamily="18" charset="0"/>
              </a:rPr>
              <a:t>ақпанға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11 </a:t>
            </a:r>
            <a:r>
              <a:rPr lang="kk-KZ" altLang="ru-RU" sz="1100" b="1" dirty="0" smtClean="0">
                <a:latin typeface="Times New Roman" panose="02020603050405020304" pitchFamily="18" charset="0"/>
                <a:cs typeface="Times New Roman" panose="02020603050405020304" pitchFamily="18" charset="0"/>
              </a:rPr>
              <a:t>ақпан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12 </a:t>
            </a:r>
            <a:r>
              <a:rPr lang="ru-RU" altLang="ru-RU" sz="1100" b="1" dirty="0" err="1" smtClean="0">
                <a:latin typeface="Times New Roman" panose="02020603050405020304" pitchFamily="18" charset="0"/>
                <a:cs typeface="Times New Roman" panose="02020603050405020304" pitchFamily="18" charset="0"/>
              </a:rPr>
              <a:t>ақпан</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kk-KZ" sz="1100" dirty="0" smtClean="0">
                <a:latin typeface="Times New Roman" pitchFamily="18" charset="0"/>
                <a:cs typeface="Times New Roman" pitchFamily="18" charset="0"/>
              </a:rPr>
              <a:t>Көшпелі </a:t>
            </a:r>
            <a:r>
              <a:rPr lang="kk-KZ" sz="1100" dirty="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және таңертең тұман. </a:t>
            </a:r>
            <a:r>
              <a:rPr lang="kk-KZ" sz="1100" dirty="0">
                <a:latin typeface="Times New Roman" pitchFamily="18" charset="0"/>
                <a:cs typeface="Times New Roman" pitchFamily="18" charset="0"/>
              </a:rPr>
              <a:t>Жел </a:t>
            </a:r>
            <a:r>
              <a:rPr lang="kk-KZ" sz="1100" dirty="0" smtClean="0">
                <a:latin typeface="Times New Roman" pitchFamily="18" charset="0"/>
                <a:cs typeface="Times New Roman" pitchFamily="18" charset="0"/>
              </a:rPr>
              <a:t>оңтүстік-шығыстан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5</a:t>
            </a:r>
            <a:r>
              <a:rPr lang="kk-KZ" sz="1100" dirty="0" smtClean="0">
                <a:latin typeface="Times New Roman" pitchFamily="18" charset="0"/>
                <a:cs typeface="Times New Roman" pitchFamily="18" charset="0"/>
              </a:rPr>
              <a:t>-10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21-23,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12-14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a:t>
            </a:r>
          </a:p>
          <a:p>
            <a:pPr lvl="0" indent="144000" algn="just"/>
            <a:r>
              <a:rPr lang="kk-KZ" sz="1100" b="1" dirty="0">
                <a:solidFill>
                  <a:srgbClr val="000000"/>
                </a:solidFill>
                <a:latin typeface="Times New Roman" pitchFamily="18" charset="0"/>
                <a:cs typeface="Times New Roman" pitchFamily="18" charset="0"/>
                <a:sym typeface="+mn-ea"/>
              </a:rPr>
              <a:t> </a:t>
            </a: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13 </a:t>
            </a:r>
            <a:r>
              <a:rPr lang="kk-KZ" sz="1100" b="1" dirty="0" smtClean="0">
                <a:solidFill>
                  <a:srgbClr val="000000"/>
                </a:solidFill>
                <a:latin typeface="Times New Roman" pitchFamily="18" charset="0"/>
                <a:cs typeface="Times New Roman" pitchFamily="18" charset="0"/>
                <a:sym typeface="+mn-ea"/>
              </a:rPr>
              <a:t>ақпан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12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13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ақпан</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kk-KZ" sz="1100" dirty="0" smtClean="0">
                <a:latin typeface="Times New Roman" pitchFamily="18" charset="0"/>
                <a:cs typeface="Times New Roman" pitchFamily="18" charset="0"/>
              </a:rPr>
              <a:t>Көшпелі бұлтты, жауын-шашынсыз. </a:t>
            </a:r>
            <a:r>
              <a:rPr lang="kk-KZ" sz="1100" dirty="0">
                <a:latin typeface="Times New Roman" pitchFamily="18" charset="0"/>
                <a:cs typeface="Times New Roman" pitchFamily="18" charset="0"/>
              </a:rPr>
              <a:t>Түнде және таңертең </a:t>
            </a:r>
            <a:r>
              <a:rPr lang="kk-KZ" sz="1100" dirty="0" smtClean="0">
                <a:latin typeface="Times New Roman" pitchFamily="18" charset="0"/>
                <a:cs typeface="Times New Roman" pitchFamily="18" charset="0"/>
              </a:rPr>
              <a:t>тұман. Жел </a:t>
            </a:r>
            <a:r>
              <a:rPr lang="kk-KZ" sz="1100" dirty="0">
                <a:latin typeface="Times New Roman" pitchFamily="18" charset="0"/>
                <a:cs typeface="Times New Roman" pitchFamily="18" charset="0"/>
              </a:rPr>
              <a:t>оңтүстік-шығыстан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a:t>
            </a:r>
            <a:r>
              <a:rPr lang="kk-KZ" sz="1100" dirty="0" smtClean="0">
                <a:latin typeface="Times New Roman" pitchFamily="18" charset="0"/>
                <a:cs typeface="Times New Roman" pitchFamily="18" charset="0"/>
              </a:rPr>
              <a:t>-14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12-14 </a:t>
            </a:r>
            <a:r>
              <a:rPr lang="kk-KZ" sz="1100" dirty="0">
                <a:latin typeface="Times New Roman" pitchFamily="18" charset="0"/>
                <a:cs typeface="Times New Roman" pitchFamily="18" charset="0"/>
              </a:rPr>
              <a:t>градус аяз.</a:t>
            </a: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263733"/>
            <a:ext cx="465118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200" b="1" dirty="0" smtClean="0">
                <a:solidFill>
                  <a:srgbClr val="000000"/>
                </a:solidFill>
                <a:latin typeface="Times New Roman" panose="02020603050405020304" pitchFamily="18" charset="0"/>
                <a:cs typeface="Times New Roman" panose="02020603050405020304" pitchFamily="18" charset="0"/>
                <a:sym typeface="+mn-ea"/>
              </a:rPr>
              <a:t>12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2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200" dirty="0">
                <a:solidFill>
                  <a:srgbClr val="000000"/>
                </a:solidFill>
                <a:latin typeface="Times New Roman" panose="02020603050405020304" pitchFamily="18" charset="0"/>
                <a:cs typeface="Times New Roman" panose="02020603050405020304" pitchFamily="18" charset="0"/>
                <a:sym typeface="+mn-ea"/>
              </a:rPr>
              <a:t>бойы, </a:t>
            </a:r>
            <a:r>
              <a:rPr lang="kk-KZ" sz="1200" b="1" dirty="0" smtClean="0">
                <a:solidFill>
                  <a:srgbClr val="000000"/>
                </a:solidFill>
                <a:latin typeface="Times New Roman" panose="02020603050405020304" pitchFamily="18" charset="0"/>
                <a:cs typeface="Times New Roman" panose="02020603050405020304" pitchFamily="18" charset="0"/>
                <a:sym typeface="+mn-ea"/>
              </a:rPr>
              <a:t>13 </a:t>
            </a:r>
            <a:r>
              <a:rPr lang="kk-KZ" sz="1200" b="1" dirty="0" smtClean="0">
                <a:solidFill>
                  <a:srgbClr val="000000"/>
                </a:solidFill>
                <a:latin typeface="Times New Roman" panose="02020603050405020304" pitchFamily="18" charset="0"/>
                <a:cs typeface="Times New Roman" panose="02020603050405020304" pitchFamily="18" charset="0"/>
                <a:sym typeface="+mn-ea"/>
              </a:rPr>
              <a:t>ақпан </a:t>
            </a:r>
            <a:r>
              <a:rPr lang="kk-KZ" sz="12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 </a:t>
            </a:r>
            <a:r>
              <a:rPr lang="kk-KZ" sz="1200" b="1" dirty="0">
                <a:solidFill>
                  <a:srgbClr val="000000"/>
                </a:solidFill>
                <a:latin typeface="Times New Roman" panose="02020603050405020304" pitchFamily="18" charset="0"/>
                <a:cs typeface="Times New Roman" panose="02020603050405020304" pitchFamily="18" charset="0"/>
                <a:sym typeface="+mn-ea"/>
              </a:rPr>
              <a:t>сейілуіне</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2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200" dirty="0" smtClean="0">
                <a:solidFill>
                  <a:srgbClr val="000000"/>
                </a:solidFill>
                <a:latin typeface="Times New Roman" panose="02020603050405020304" pitchFamily="18" charset="0"/>
                <a:cs typeface="Times New Roman" panose="02020603050405020304" pitchFamily="18" charset="0"/>
                <a:sym typeface="+mn-ea"/>
              </a:rPr>
              <a:t>.</a:t>
            </a:r>
            <a:endParaRPr lang="kk-KZ" sz="12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38528</TotalTime>
  <Words>575</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7253</cp:revision>
  <cp:lastPrinted>2021-07-01T03:56:27Z</cp:lastPrinted>
  <dcterms:created xsi:type="dcterms:W3CDTF">2018-03-27T06:03:00Z</dcterms:created>
  <dcterms:modified xsi:type="dcterms:W3CDTF">2026-02-11T06:37:58Z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