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4147" autoAdjust="0"/>
  </p:normalViewPr>
  <p:slideViewPr>
    <p:cSldViewPr showGuides="1">
      <p:cViewPr>
        <p:scale>
          <a:sx n="75" d="100"/>
          <a:sy n="75" d="100"/>
        </p:scale>
        <p:origin x="-821" y="67"/>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9222007"/>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42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11</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 </a:t>
                      </a:r>
                      <a:r>
                        <a:rPr kumimoji="0" lang="kk-KZ" sz="1200" b="1" i="1" u="none" strike="noStrike" kern="14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ақпан</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6026" y="3200048"/>
            <a:ext cx="4759325"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11</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ауа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95177592"/>
              </p:ext>
            </p:extLst>
          </p:nvPr>
        </p:nvGraphicFramePr>
        <p:xfrm>
          <a:off x="5204966" y="3770596"/>
          <a:ext cx="4320480" cy="2537667"/>
        </p:xfrm>
        <a:graphic>
          <a:graphicData uri="http://schemas.openxmlformats.org/drawingml/2006/table">
            <a:tbl>
              <a:tblPr firstRow="1" bandRow="1">
                <a:tableStyleId>{5C22544A-7EE6-4342-B048-85BDC9FD1C3A}</a:tableStyleId>
              </a:tblPr>
              <a:tblGrid>
                <a:gridCol w="1748662">
                  <a:extLst>
                    <a:ext uri="{9D8B030D-6E8A-4147-A177-3AD203B41FA5}">
                      <a16:colId xmlns:a16="http://schemas.microsoft.com/office/drawing/2014/main" val="3583770891"/>
                    </a:ext>
                  </a:extLst>
                </a:gridCol>
                <a:gridCol w="1362635">
                  <a:extLst>
                    <a:ext uri="{9D8B030D-6E8A-4147-A177-3AD203B41FA5}">
                      <a16:colId xmlns:a16="http://schemas.microsoft.com/office/drawing/2014/main" val="1276116030"/>
                    </a:ext>
                  </a:extLst>
                </a:gridCol>
                <a:gridCol w="1209183">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4295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0.859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69460">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04966" y="271939"/>
            <a:ext cx="4320480"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12</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ға</a:t>
            </a:r>
            <a:endParaRPr lang="ru-RU" sz="110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100" b="1" dirty="0">
                <a:latin typeface="Times New Roman" panose="02020603050405020304" pitchFamily="18" charset="0"/>
                <a:cs typeface="Times New Roman" panose="02020603050405020304" pitchFamily="18" charset="0"/>
              </a:rPr>
              <a:t> 11 </a:t>
            </a:r>
            <a:r>
              <a:rPr lang="ru-RU" sz="1100" b="1" dirty="0" err="1">
                <a:latin typeface="Times New Roman" panose="02020603050405020304" pitchFamily="18" charset="0"/>
                <a:cs typeface="Times New Roman" panose="02020603050405020304" pitchFamily="18" charset="0"/>
              </a:rPr>
              <a:t>ақпан</a:t>
            </a:r>
            <a:r>
              <a:rPr lang="ru-RU" sz="1100" b="1" dirty="0">
                <a:latin typeface="Times New Roman" panose="02020603050405020304" pitchFamily="18" charset="0"/>
                <a:cs typeface="Times New Roman" panose="02020603050405020304" pitchFamily="18" charset="0"/>
              </a:rPr>
              <a:t> 20.00-ден</a:t>
            </a:r>
            <a:r>
              <a:rPr lang="kk-KZ" sz="1100" b="1" kern="1400" dirty="0">
                <a:latin typeface="Times New Roman" panose="02020603050405020304" pitchFamily="18" charset="0"/>
                <a:cs typeface="Times New Roman" panose="02020603050405020304" pitchFamily="18" charset="0"/>
              </a:rPr>
              <a:t> 1</a:t>
            </a:r>
            <a:r>
              <a:rPr lang="ru-RU" sz="1100" b="1" kern="1400" dirty="0">
                <a:latin typeface="Times New Roman" panose="02020603050405020304" pitchFamily="18" charset="0"/>
                <a:cs typeface="Times New Roman" panose="02020603050405020304" pitchFamily="18" charset="0"/>
              </a:rPr>
              <a:t>2</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20.00-ге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Оңтүстік-батыстан</a:t>
            </a:r>
            <a:r>
              <a:rPr lang="ru-RU" sz="1100" dirty="0">
                <a:latin typeface="Times New Roman" panose="02020603050405020304" pitchFamily="18" charset="0"/>
                <a:cs typeface="Times New Roman" panose="02020603050405020304" pitchFamily="18" charset="0"/>
              </a:rPr>
              <a:t> 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a:t>
            </a:r>
            <a:r>
              <a:rPr lang="kk-KZ" sz="1100" dirty="0">
                <a:latin typeface="Times New Roman" panose="02020603050405020304" pitchFamily="18" charset="0"/>
                <a:cs typeface="Times New Roman" panose="02020603050405020304" pitchFamily="18" charset="0"/>
              </a:rPr>
              <a:t>түнде </a:t>
            </a:r>
            <a:r>
              <a:rPr lang="ru-RU" sz="1100" dirty="0">
                <a:latin typeface="Times New Roman" panose="02020603050405020304" pitchFamily="18" charset="0"/>
                <a:cs typeface="Times New Roman" panose="02020603050405020304" pitchFamily="18" charset="0"/>
              </a:rPr>
              <a:t>екпіні 15-20 м/с</a:t>
            </a:r>
            <a:r>
              <a:rPr lang="kk-KZ" sz="1100" dirty="0">
                <a:latin typeface="Times New Roman" panose="02020603050405020304" pitchFamily="18" charset="0"/>
                <a:cs typeface="Times New Roman" panose="02020603050405020304" pitchFamily="18" charset="0"/>
              </a:rPr>
              <a:t>.</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21-23, күндіз 17-19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ctr"/>
            <a:r>
              <a:rPr lang="ru-RU" sz="1100" b="1" dirty="0">
                <a:latin typeface="Times New Roman" panose="02020603050405020304" pitchFamily="18" charset="0"/>
                <a:cs typeface="Times New Roman" panose="02020603050405020304" pitchFamily="18" charset="0"/>
              </a:rPr>
              <a:t>2026 ж. </a:t>
            </a:r>
            <a:r>
              <a:rPr lang="kk-KZ" sz="1100" b="1" kern="1400" dirty="0">
                <a:latin typeface="Times New Roman" panose="02020603050405020304" pitchFamily="18" charset="0"/>
                <a:cs typeface="Times New Roman" panose="02020603050405020304" pitchFamily="18" charset="0"/>
              </a:rPr>
              <a:t>13 ақпан</a:t>
            </a:r>
            <a:r>
              <a:rPr lang="kk-KZ" sz="1100" b="1" dirty="0">
                <a:latin typeface="Times New Roman" panose="02020603050405020304" pitchFamily="18" charset="0"/>
                <a:cs typeface="Times New Roman" panose="02020603050405020304" pitchFamily="18" charset="0"/>
              </a:rPr>
              <a:t>ға</a:t>
            </a:r>
            <a:endParaRPr lang="ru-RU" sz="1100" b="1" dirty="0">
              <a:latin typeface="Times New Roman" panose="02020603050405020304" pitchFamily="18" charset="0"/>
              <a:cs typeface="Times New Roman" panose="02020603050405020304" pitchFamily="18" charset="0"/>
            </a:endParaRPr>
          </a:p>
          <a:p>
            <a:pPr algn="ctr"/>
            <a:r>
              <a:rPr lang="kk-KZ" sz="1100" b="1" kern="1400" dirty="0">
                <a:latin typeface="Times New Roman" panose="02020603050405020304" pitchFamily="18" charset="0"/>
                <a:cs typeface="Times New Roman" panose="02020603050405020304" pitchFamily="18" charset="0"/>
              </a:rPr>
              <a:t> 2026 ж</a:t>
            </a:r>
            <a:r>
              <a:rPr lang="ru-RU" sz="1100" b="1" kern="1400" dirty="0">
                <a:latin typeface="Times New Roman" panose="02020603050405020304" pitchFamily="18" charset="0"/>
                <a:cs typeface="Times New Roman" panose="02020603050405020304" pitchFamily="18" charset="0"/>
              </a:rPr>
              <a:t>. 12</a:t>
            </a:r>
            <a:r>
              <a:rPr lang="kk-KZ" sz="1100" b="1" kern="1400" dirty="0">
                <a:latin typeface="Times New Roman" panose="02020603050405020304" pitchFamily="18" charset="0"/>
                <a:cs typeface="Times New Roman" panose="02020603050405020304" pitchFamily="18" charset="0"/>
              </a:rPr>
              <a:t> 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20.00-ден </a:t>
            </a:r>
            <a:r>
              <a:rPr lang="kk-KZ" sz="1100" b="1" kern="1400" dirty="0">
                <a:latin typeface="Times New Roman" panose="02020603050405020304" pitchFamily="18" charset="0"/>
                <a:cs typeface="Times New Roman" panose="02020603050405020304" pitchFamily="18" charset="0"/>
              </a:rPr>
              <a:t>2026 ж.</a:t>
            </a:r>
            <a:r>
              <a:rPr lang="ru-RU" sz="1100" b="1" dirty="0">
                <a:latin typeface="Times New Roman" panose="02020603050405020304" pitchFamily="18" charset="0"/>
                <a:cs typeface="Times New Roman" panose="02020603050405020304" pitchFamily="18" charset="0"/>
              </a:rPr>
              <a:t> 13 </a:t>
            </a:r>
            <a:r>
              <a:rPr lang="kk-KZ" sz="1100" b="1" kern="1400" dirty="0">
                <a:latin typeface="Times New Roman" panose="02020603050405020304" pitchFamily="18" charset="0"/>
                <a:cs typeface="Times New Roman" panose="02020603050405020304" pitchFamily="18" charset="0"/>
              </a:rPr>
              <a:t>ақпан</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08.00-ге дейін </a:t>
            </a:r>
          </a:p>
          <a:p>
            <a:pPr indent="176213" algn="just"/>
            <a:r>
              <a:rPr lang="kk-KZ" sz="1100" dirty="0">
                <a:latin typeface="Times New Roman" panose="02020603050405020304" pitchFamily="18" charset="0"/>
                <a:cs typeface="Times New Roman" panose="02020603050405020304" pitchFamily="18" charset="0"/>
              </a:rPr>
              <a:t>Көшпелі бұлтты, жауын-шашынсыз. Оңтүстіктен </a:t>
            </a:r>
            <a:r>
              <a:rPr lang="ru-RU" sz="1100" dirty="0">
                <a:latin typeface="Times New Roman" panose="02020603050405020304" pitchFamily="18" charset="0"/>
                <a:cs typeface="Times New Roman" panose="02020603050405020304" pitchFamily="18" charset="0"/>
              </a:rPr>
              <a:t>жел соғады</a:t>
            </a:r>
            <a:r>
              <a:rPr lang="kk-KZ" sz="1100" dirty="0">
                <a:latin typeface="Times New Roman" panose="02020603050405020304" pitchFamily="18" charset="0"/>
                <a:cs typeface="Times New Roman" panose="02020603050405020304" pitchFamily="18" charset="0"/>
              </a:rPr>
              <a:t>, күші</a:t>
            </a:r>
            <a:r>
              <a:rPr lang="ru-RU" sz="1100" dirty="0">
                <a:latin typeface="Times New Roman" panose="02020603050405020304" pitchFamily="18" charset="0"/>
                <a:cs typeface="Times New Roman" panose="02020603050405020304" pitchFamily="18" charset="0"/>
              </a:rPr>
              <a:t> 9-14 м/с</a:t>
            </a:r>
            <a:r>
              <a:rPr lang="kk-KZ" sz="1100" dirty="0">
                <a:latin typeface="Times New Roman" panose="02020603050405020304" pitchFamily="18" charset="0"/>
                <a:cs typeface="Times New Roman" panose="02020603050405020304" pitchFamily="18" charset="0"/>
              </a:rPr>
              <a:t>. Ауа температурасы  </a:t>
            </a:r>
            <a:r>
              <a:rPr lang="ru-RU" sz="1100" dirty="0">
                <a:latin typeface="Times New Roman" panose="02020603050405020304" pitchFamily="18" charset="0"/>
                <a:cs typeface="Times New Roman" panose="02020603050405020304" pitchFamily="18" charset="0"/>
              </a:rPr>
              <a:t>20-22</a:t>
            </a:r>
            <a:r>
              <a:rPr lang="kk-KZ" sz="1100" dirty="0">
                <a:latin typeface="Times New Roman" panose="02020603050405020304" pitchFamily="18" charset="0"/>
                <a:cs typeface="Times New Roman" panose="02020603050405020304" pitchFamily="18" charset="0"/>
              </a:rPr>
              <a:t>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204966" y="1965957"/>
            <a:ext cx="4320480" cy="6001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76213" algn="just"/>
            <a:r>
              <a:rPr lang="ru-RU" sz="1100" dirty="0">
                <a:solidFill>
                  <a:schemeClr val="tx1"/>
                </a:solidFill>
                <a:latin typeface="Times New Roman" panose="02020603050405020304" pitchFamily="18" charset="0"/>
                <a:cs typeface="Times New Roman" panose="02020603050405020304" pitchFamily="18" charset="0"/>
              </a:rPr>
              <a:t> 12 </a:t>
            </a:r>
            <a:r>
              <a:rPr lang="ru-RU" sz="1100" dirty="0" err="1">
                <a:solidFill>
                  <a:schemeClr val="tx1"/>
                </a:solidFill>
                <a:latin typeface="Times New Roman" panose="02020603050405020304" pitchFamily="18" charset="0"/>
                <a:cs typeface="Times New Roman" panose="02020603050405020304" pitchFamily="18" charset="0"/>
              </a:rPr>
              <a:t>ақпанда</a:t>
            </a:r>
            <a:r>
              <a:rPr lang="kk-KZ" sz="1100" dirty="0">
                <a:solidFill>
                  <a:schemeClr val="tx1"/>
                </a:solidFill>
                <a:latin typeface="Times New Roman" panose="02020603050405020304" pitchFamily="18" charset="0"/>
                <a:cs typeface="Times New Roman" panose="02020603050405020304" pitchFamily="18" charset="0"/>
              </a:rPr>
              <a:t>,</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13 а</a:t>
            </a:r>
            <a:r>
              <a:rPr lang="kk-KZ" sz="1100" dirty="0">
                <a:solidFill>
                  <a:schemeClr val="tx1"/>
                </a:solidFill>
                <a:latin typeface="Times New Roman" panose="02020603050405020304" pitchFamily="18" charset="0"/>
                <a:cs typeface="Times New Roman" panose="02020603050405020304" pitchFamily="18" charset="0"/>
              </a:rPr>
              <a:t>қпанда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sz="1100" b="1" dirty="0">
                <a:solidFill>
                  <a:prstClr val="black"/>
                </a:solidFill>
                <a:latin typeface="Times New Roman" panose="02020603050405020304" pitchFamily="18" charset="0"/>
                <a:cs typeface="Times New Roman" panose="02020603050405020304" pitchFamily="18" charset="0"/>
              </a:rPr>
              <a:t>сейілуіне</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a:t>
            </a:r>
            <a:r>
              <a:rPr lang="ru-RU" sz="1100" dirty="0">
                <a:solidFill>
                  <a:prstClr val="black"/>
                </a:solidFill>
                <a:latin typeface="Times New Roman" panose="02020603050405020304" pitchFamily="18" charset="0"/>
                <a:cs typeface="Times New Roman" panose="02020603050405020304" pitchFamily="18" charset="0"/>
              </a:rPr>
              <a:t> 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204966" y="2777601"/>
            <a:ext cx="4320480" cy="261610"/>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latin typeface="Times New Roman" panose="02020603050405020304" pitchFamily="18" charset="0"/>
                <a:cs typeface="Times New Roman" panose="02020603050405020304" pitchFamily="18" charset="0"/>
              </a:rPr>
              <a:t>Леженина П</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51100</TotalTime>
  <Words>606</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7349</cp:revision>
  <cp:lastPrinted>2025-07-15T07:11:11Z</cp:lastPrinted>
  <dcterms:created xsi:type="dcterms:W3CDTF">2018-03-27T06:03:00Z</dcterms:created>
  <dcterms:modified xsi:type="dcterms:W3CDTF">2026-02-11T06:03:57Z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