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57110919"/>
              </p:ext>
            </p:extLst>
          </p:nvPr>
        </p:nvGraphicFramePr>
        <p:xfrm>
          <a:off x="416496" y="2511207"/>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042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12 </a:t>
            </a:r>
            <a:r>
              <a:rPr lang="kk-KZ" sz="1100" b="1" dirty="0" smtClean="0">
                <a:latin typeface="Times New Roman" panose="02020603050405020304" pitchFamily="18" charset="0"/>
                <a:cs typeface="Times New Roman" panose="02020603050405020304" pitchFamily="18" charset="0"/>
              </a:rPr>
              <a:t>ақпанға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kk-KZ" sz="1100" b="1" dirty="0" smtClean="0">
                <a:latin typeface="Times New Roman" panose="02020603050405020304" pitchFamily="18" charset="0"/>
                <a:cs typeface="Times New Roman" panose="02020603050405020304" pitchFamily="18" charset="0"/>
              </a:rPr>
              <a:t>11 </a:t>
            </a:r>
            <a:r>
              <a:rPr lang="kk-KZ" sz="1100" b="1" dirty="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12 </a:t>
            </a:r>
            <a:r>
              <a:rPr lang="kk-KZ" sz="1100" b="1" dirty="0" smtClean="0">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a:t>
            </a:r>
            <a:r>
              <a:rPr lang="ru-RU" sz="1100" dirty="0" smtClean="0">
                <a:latin typeface="Times New Roman" panose="02020603050405020304" pitchFamily="18" charset="0"/>
                <a:cs typeface="Times New Roman" panose="02020603050405020304" pitchFamily="18" charset="0"/>
              </a:rPr>
              <a:t>, </a:t>
            </a:r>
            <a:r>
              <a:rPr lang="kk-KZ" altLang="ru-RU" sz="1100" dirty="0" smtClean="0">
                <a:latin typeface="Times New Roman" panose="02020603050405020304" pitchFamily="18" charset="0"/>
                <a:cs typeface="Times New Roman" panose="02020603050405020304" pitchFamily="18" charset="0"/>
                <a:sym typeface="+mn-ea"/>
              </a:rPr>
              <a:t>жауын-шашынсыз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Оңтүстік-шығыстан</a:t>
            </a:r>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соғады</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күші</a:t>
            </a:r>
            <a:r>
              <a:rPr lang="ru-RU" sz="1100" dirty="0" smtClean="0">
                <a:latin typeface="Times New Roman" panose="02020603050405020304" pitchFamily="18" charset="0"/>
                <a:cs typeface="Times New Roman" panose="02020603050405020304" pitchFamily="18" charset="0"/>
              </a:rPr>
              <a:t> 3-8 м/с</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24-26,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11-13 </a:t>
            </a:r>
            <a:r>
              <a:rPr lang="ru-RU" sz="1100" dirty="0" smtClean="0">
                <a:latin typeface="Times New Roman" panose="02020603050405020304" pitchFamily="18" charset="0"/>
                <a:cs typeface="Times New Roman" panose="02020603050405020304" pitchFamily="18" charset="0"/>
              </a:rPr>
              <a:t>градус </a:t>
            </a:r>
            <a:r>
              <a:rPr lang="ru-RU" sz="1100" dirty="0" err="1" smtClean="0">
                <a:latin typeface="Times New Roman" panose="02020603050405020304" pitchFamily="18" charset="0"/>
                <a:cs typeface="Times New Roman" panose="02020603050405020304" pitchFamily="18" charset="0"/>
              </a:rPr>
              <a:t>аяз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болады</a:t>
            </a:r>
            <a:r>
              <a:rPr lang="ru-RU" sz="1100" dirty="0" smtClean="0">
                <a:latin typeface="Times New Roman" panose="02020603050405020304" pitchFamily="18" charset="0"/>
                <a:cs typeface="Times New Roman" panose="02020603050405020304" pitchFamily="18" charset="0"/>
              </a:rPr>
              <a:t>.</a:t>
            </a:r>
            <a:endParaRPr lang="ru-RU" altLang="ru-RU" sz="1100" b="1" dirty="0" smtClean="0">
              <a:latin typeface="Times New Roman" panose="02020603050405020304" pitchFamily="18" charset="0"/>
              <a:cs typeface="Times New Roman" panose="02020603050405020304" pitchFamily="18" charset="0"/>
              <a:sym typeface="+mn-ea"/>
            </a:endParaRPr>
          </a:p>
          <a:p>
            <a:pPr algn="ctr"/>
            <a:endParaRPr lang="kk-KZ" altLang="ru-RU" sz="1100" b="1" smtClean="0">
              <a:latin typeface="Times New Roman" panose="02020603050405020304" pitchFamily="18" charset="0"/>
              <a:cs typeface="Times New Roman" panose="02020603050405020304" pitchFamily="18" charset="0"/>
              <a:sym typeface="+mn-ea"/>
            </a:endParaRPr>
          </a:p>
          <a:p>
            <a:pPr algn="ctr"/>
            <a:r>
              <a:rPr lang="kk-KZ" altLang="ru-RU" sz="1100" b="1" smtClean="0">
                <a:latin typeface="Times New Roman" panose="02020603050405020304" pitchFamily="18" charset="0"/>
                <a:cs typeface="Times New Roman" panose="02020603050405020304" pitchFamily="18" charset="0"/>
                <a:sym typeface="+mn-ea"/>
              </a:rPr>
              <a:t>13 </a:t>
            </a:r>
            <a:r>
              <a:rPr lang="kk-KZ" altLang="ru-RU" sz="1100" b="1" dirty="0" smtClean="0">
                <a:latin typeface="Times New Roman" panose="02020603050405020304" pitchFamily="18" charset="0"/>
                <a:cs typeface="Times New Roman" panose="02020603050405020304" pitchFamily="18" charset="0"/>
                <a:sym typeface="+mn-ea"/>
              </a:rPr>
              <a:t>ақпанға</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12 </a:t>
            </a:r>
            <a:r>
              <a:rPr lang="kk-KZ" sz="1100" b="1" dirty="0" smtClean="0">
                <a:solidFill>
                  <a:srgbClr val="000000"/>
                </a:solidFill>
                <a:latin typeface="Times New Roman" pitchFamily="18" charset="0"/>
                <a:cs typeface="Times New Roman"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13 </a:t>
            </a:r>
            <a:r>
              <a:rPr lang="kk-KZ" sz="1100" b="1" dirty="0" smtClean="0">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a:t>
            </a:r>
            <a:r>
              <a:rPr lang="ru-RU" altLang="ru-RU" sz="1100" dirty="0" err="1" smtClean="0">
                <a:latin typeface="Times New Roman" panose="02020603050405020304" pitchFamily="18" charset="0"/>
                <a:cs typeface="Times New Roman" panose="02020603050405020304" pitchFamily="18" charset="0"/>
                <a:sym typeface="+mn-ea"/>
              </a:rPr>
              <a:t>Оңтүстік-шығыстан</a:t>
            </a:r>
            <a:r>
              <a:rPr lang="kk-KZ" altLang="ru-RU" sz="1100" dirty="0" smtClean="0">
                <a:latin typeface="Times New Roman" panose="02020603050405020304" pitchFamily="18" charset="0"/>
                <a:cs typeface="Times New Roman" panose="02020603050405020304" pitchFamily="18" charset="0"/>
                <a:sym typeface="+mn-ea"/>
              </a:rPr>
              <a:t> жел соғады</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 Ауа температурасы </a:t>
            </a:r>
            <a:r>
              <a:rPr lang="kk-KZ" sz="1100" dirty="0" smtClean="0">
                <a:latin typeface="Times New Roman" panose="02020603050405020304" pitchFamily="18" charset="0"/>
                <a:cs typeface="Times New Roman" panose="02020603050405020304" pitchFamily="18" charset="0"/>
              </a:rPr>
              <a:t>21-23 </a:t>
            </a:r>
            <a:r>
              <a:rPr lang="kk-KZ" sz="1100" dirty="0" smtClean="0">
                <a:latin typeface="Times New Roman" panose="02020603050405020304" pitchFamily="18" charset="0"/>
                <a:cs typeface="Times New Roman" panose="02020603050405020304" pitchFamily="18" charset="0"/>
              </a:rPr>
              <a:t>градус аяз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7398735"/>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698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164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10" y="2274840"/>
            <a:ext cx="4816721"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2026 жылғы </a:t>
            </a:r>
            <a:r>
              <a:rPr lang="kk-KZ" sz="1100" b="1" dirty="0" smtClean="0">
                <a:solidFill>
                  <a:schemeClr val="tx1"/>
                </a:solidFill>
                <a:latin typeface="Times New Roman" panose="02020603050405020304" pitchFamily="18" charset="0"/>
                <a:cs typeface="Times New Roman" panose="02020603050405020304" pitchFamily="18" charset="0"/>
              </a:rPr>
              <a:t>12 </a:t>
            </a:r>
            <a:r>
              <a:rPr lang="kk-KZ" sz="1100" b="1" dirty="0">
                <a:solidFill>
                  <a:schemeClr val="tx1"/>
                </a:solidFill>
                <a:latin typeface="Times New Roman" panose="02020603050405020304" pitchFamily="18" charset="0"/>
                <a:cs typeface="Times New Roman" panose="02020603050405020304" pitchFamily="18" charset="0"/>
              </a:rPr>
              <a:t>ақпан, </a:t>
            </a:r>
            <a:r>
              <a:rPr lang="kk-KZ" sz="1100" b="1" dirty="0" smtClean="0">
                <a:solidFill>
                  <a:schemeClr val="tx1"/>
                </a:solidFill>
                <a:latin typeface="Times New Roman" panose="02020603050405020304" pitchFamily="18" charset="0"/>
                <a:cs typeface="Times New Roman" panose="02020603050405020304" pitchFamily="18" charset="0"/>
              </a:rPr>
              <a:t>13 </a:t>
            </a:r>
            <a:r>
              <a:rPr lang="kk-KZ" sz="1100" b="1" dirty="0">
                <a:solidFill>
                  <a:schemeClr val="tx1"/>
                </a:solidFill>
                <a:latin typeface="Times New Roman" panose="02020603050405020304" pitchFamily="18" charset="0"/>
                <a:cs typeface="Times New Roman" panose="02020603050405020304" pitchFamily="18" charset="0"/>
              </a:rPr>
              <a:t>ақпан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rPr>
              <a:t>б</a:t>
            </a:r>
            <a:r>
              <a:rPr lang="ru-RU" sz="1100" dirty="0" err="1">
                <a:solidFill>
                  <a:schemeClr val="tx1"/>
                </a:solidFill>
                <a:latin typeface="Times New Roman" panose="02020603050405020304" pitchFamily="18" charset="0"/>
                <a:cs typeface="Times New Roman" panose="02020603050405020304" pitchFamily="18" charset="0"/>
              </a:rPr>
              <a:t>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Закария Г.Е./Сұлтанова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41319</TotalTime>
  <Words>526</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6542</cp:revision>
  <cp:lastPrinted>2021-07-01T07:38:07Z</cp:lastPrinted>
  <dcterms:created xsi:type="dcterms:W3CDTF">2018-03-27T06:03:00Z</dcterms:created>
  <dcterms:modified xsi:type="dcterms:W3CDTF">2026-02-11T07:03:36Z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