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9358181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№42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smtClean="0">
                <a:latin typeface="Times New Roman" pitchFamily="18" charset="0"/>
                <a:cs typeface="Times New Roman" pitchFamily="18" charset="0"/>
              </a:rPr>
              <a:t>11 </a:t>
            </a:r>
            <a:r>
              <a:rPr lang="kk-KZ" altLang="ru-RU" sz="1200" b="1" dirty="0">
                <a:latin typeface="Times New Roman" pitchFamily="18" charset="0"/>
                <a:cs typeface="Times New Roman" pitchFamily="18" charset="0"/>
              </a:rPr>
              <a:t>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және таңертең қар</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a:t>
            </a:r>
            <a:r>
              <a:rPr lang="ru-RU" sz="1200" dirty="0" err="1" smtClean="0">
                <a:solidFill>
                  <a:prstClr val="black"/>
                </a:solidFill>
                <a:latin typeface="Times New Roman" pitchFamily="18" charset="0"/>
                <a:cs typeface="Times New Roman" pitchFamily="18" charset="0"/>
              </a:rPr>
              <a:t>ңтүстік</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батыстан</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соққан жел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түстік-батысқа </a:t>
            </a:r>
            <a:r>
              <a:rPr lang="kk-KZ" sz="1200" dirty="0" smtClean="0">
                <a:solidFill>
                  <a:prstClr val="black"/>
                </a:solidFill>
                <a:latin typeface="Times New Roman" pitchFamily="18" charset="0"/>
                <a:cs typeface="Times New Roman" pitchFamily="18" charset="0"/>
              </a:rPr>
              <a:t>ауысады,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15-17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11-13° 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6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12</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б</a:t>
            </a:r>
            <a:r>
              <a:rPr lang="kk-KZ" sz="1200" dirty="0" smtClean="0">
                <a:solidFill>
                  <a:prstClr val="black"/>
                </a:solidFill>
                <a:latin typeface="Times New Roman" pitchFamily="18" charset="0"/>
                <a:cs typeface="Times New Roman" pitchFamily="18" charset="0"/>
              </a:rPr>
              <a:t>ұлтты, жауын-шашынсыз. </a:t>
            </a:r>
            <a:r>
              <a:rPr lang="kk-KZ" sz="1200" dirty="0" smtClean="0">
                <a:solidFill>
                  <a:prstClr val="black"/>
                </a:solidFill>
                <a:latin typeface="Times New Roman" pitchFamily="18" charset="0"/>
                <a:cs typeface="Times New Roman" pitchFamily="18" charset="0"/>
              </a:rPr>
              <a:t>Жел солтүстік-батыстан соғады,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24-26°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02597695"/>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ШЖШм.б.</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dirty="0" smtClean="0">
                          <a:solidFill>
                            <a:schemeClr val="tx1"/>
                          </a:solidFill>
                          <a:latin typeface="Times New Roman" panose="02020603050405020304" pitchFamily="18" charset="0"/>
                          <a:cs typeface="Times New Roman" panose="02020603050405020304" pitchFamily="18" charset="0"/>
                        </a:rPr>
                        <a:t>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a:t>
                      </a:r>
                      <a:r>
                        <a:rPr lang="kk-KZ" sz="900" dirty="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0,498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0,015</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15" name="TextBox 13"/>
          <p:cNvSpPr txBox="1"/>
          <p:nvPr/>
        </p:nvSpPr>
        <p:spPr>
          <a:xfrm>
            <a:off x="5069755" y="232787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69755" y="322958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-Н</a:t>
            </a:r>
            <a:r>
              <a:rPr lang="ru-RU" altLang="ru-RU" sz="1200" dirty="0" smtClean="0">
                <a:solidFill>
                  <a:srgbClr val="000000"/>
                </a:solidFill>
                <a:latin typeface="Times New Roman" panose="02020603050405020304" pitchFamily="18" charset="0"/>
                <a:cs typeface="Times New Roman" panose="02020603050405020304" pitchFamily="18" charset="0"/>
              </a:rPr>
              <a:t>. Назарбаев </a:t>
            </a:r>
            <a:r>
              <a:rPr lang="ru-RU" altLang="ru-RU" sz="1200" dirty="0">
                <a:solidFill>
                  <a:srgbClr val="000000"/>
                </a:solidFill>
                <a:latin typeface="Times New Roman" panose="02020603050405020304" pitchFamily="18" charset="0"/>
                <a:cs typeface="Times New Roman" panose="02020603050405020304" pitchFamily="18" charset="0"/>
              </a:rPr>
              <a:t>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-О. Б</a:t>
            </a:r>
            <a:r>
              <a:rPr lang="kk-KZ" altLang="ru-RU" sz="1200" dirty="0" smtClean="0">
                <a:solidFill>
                  <a:srgbClr val="000000"/>
                </a:solidFill>
                <a:latin typeface="Times New Roman" panose="02020603050405020304" pitchFamily="18" charset="0"/>
                <a:cs typeface="Times New Roman" panose="02020603050405020304" pitchFamily="18" charset="0"/>
              </a:rPr>
              <a:t>өкей</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23604</TotalTime>
  <Words>639</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4357</cp:revision>
  <cp:lastPrinted>2021-07-01T03:56:27Z</cp:lastPrinted>
  <dcterms:created xsi:type="dcterms:W3CDTF">2018-03-27T06:03:00Z</dcterms:created>
  <dcterms:modified xsi:type="dcterms:W3CDTF">2026-02-11T07:50:59Z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