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6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99436013"/>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600" b="1" i="1" dirty="0" smtClean="0">
                          <a:solidFill>
                            <a:srgbClr val="002060"/>
                          </a:solidFill>
                          <a:latin typeface="Times New Roman" panose="02020603050405020304" pitchFamily="18" charset="0"/>
                          <a:cs typeface="Times New Roman" panose="02020603050405020304" pitchFamily="18" charset="0"/>
                        </a:rPr>
                        <a:t>ЖАҒДАЙЫНЫҢ</a:t>
                      </a: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ru-RU"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284774166"/>
              </p:ext>
            </p:extLst>
          </p:nvPr>
        </p:nvGraphicFramePr>
        <p:xfrm>
          <a:off x="5015347" y="5937336"/>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580794"/>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ақпан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a:t>
            </a:r>
            <a:r>
              <a:rPr 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ақпанға</a:t>
            </a:r>
          </a:p>
          <a:p>
            <a:pPr algn="ctr">
              <a:spcBef>
                <a:spcPts val="0"/>
              </a:spcBef>
              <a:defRPr/>
            </a:pPr>
            <a:r>
              <a:rPr lang="kk-KZ" altLang="ru-RU" sz="1200" b="1" dirty="0" smtClean="0">
                <a:latin typeface="Times New Roman" pitchFamily="18" charset="0"/>
                <a:cs typeface="Times New Roman" pitchFamily="18" charset="0"/>
              </a:rPr>
              <a:t>11 </a:t>
            </a:r>
            <a:r>
              <a:rPr lang="kk-KZ" altLang="ru-RU" sz="1200" b="1" dirty="0">
                <a:latin typeface="Times New Roman" pitchFamily="18" charset="0"/>
                <a:cs typeface="Times New Roman" pitchFamily="18" charset="0"/>
              </a:rPr>
              <a:t>ақпан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 бұрқасын. Оңтүстік-батыстан соғатын жел солтүстік-батысқа ауысады,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7-12,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екпіні</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15-20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15-17</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9-11</a:t>
            </a:r>
            <a:r>
              <a:rPr lang="kk-KZ" sz="1200" dirty="0" smtClean="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ctr">
              <a:spcBef>
                <a:spcPts val="0"/>
              </a:spcBef>
              <a:defRPr/>
            </a:pP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2026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13</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ақпанға</a:t>
            </a:r>
            <a:endParaRPr lang="ru-RU" altLang="ru-RU" sz="1200" b="1" dirty="0">
              <a:latin typeface="Times New Roman" pitchFamily="18" charset="0"/>
              <a:cs typeface="Times New Roman" pitchFamily="18" charset="0"/>
            </a:endParaRPr>
          </a:p>
          <a:p>
            <a:pPr indent="182563" algn="ctr">
              <a:spcBef>
                <a:spcPts val="0"/>
              </a:spcBef>
              <a:defRPr/>
            </a:pPr>
            <a:r>
              <a:rPr lang="ru-RU" sz="1200" b="1" dirty="0" smtClean="0">
                <a:latin typeface="Times New Roman" panose="02020603050405020304" pitchFamily="18" charset="0"/>
                <a:cs typeface="Times New Roman" panose="02020603050405020304" pitchFamily="18" charset="0"/>
              </a:rPr>
              <a:t>12</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13</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a:t>
            </a:r>
            <a:r>
              <a:rPr lang="kk-KZ" sz="1200" dirty="0" smtClean="0">
                <a:solidFill>
                  <a:prstClr val="black"/>
                </a:solidFill>
                <a:latin typeface="Times New Roman" pitchFamily="18" charset="0"/>
                <a:cs typeface="Times New Roman" pitchFamily="18" charset="0"/>
              </a:rPr>
              <a:t>бұлтты, жауын-шашынсыз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солтүстік-шығыстан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2-7м/с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25-27°</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3931291"/>
              </p:ext>
            </p:extLst>
          </p:nvPr>
        </p:nvGraphicFramePr>
        <p:xfrm>
          <a:off x="5044189" y="400808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ШЖШм.б.</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dirty="0" smtClean="0">
                          <a:solidFill>
                            <a:schemeClr val="tx1"/>
                          </a:solidFill>
                          <a:latin typeface="Times New Roman" panose="02020603050405020304" pitchFamily="18" charset="0"/>
                          <a:cs typeface="Times New Roman" panose="02020603050405020304" pitchFamily="18" charset="0"/>
                        </a:rPr>
                        <a:t>асу </a:t>
                      </a:r>
                      <a:r>
                        <a:rPr lang="ru-RU" sz="1000" dirty="0">
                          <a:solidFill>
                            <a:schemeClr val="tx1"/>
                          </a:solidFill>
                          <a:latin typeface="Times New Roman" panose="02020603050405020304" pitchFamily="18" charset="0"/>
                          <a:cs typeface="Times New Roman" panose="02020603050405020304" pitchFamily="18" charset="0"/>
                        </a:rPr>
                        <a:t>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0,147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2" name="TextBox 13"/>
          <p:cNvSpPr txBox="1"/>
          <p:nvPr/>
        </p:nvSpPr>
        <p:spPr>
          <a:xfrm>
            <a:off x="5061030" y="241089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55084" y="328970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10658" y="5865184"/>
            <a:ext cx="4521389" cy="461665"/>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 Иманғабасова А.Т. </a:t>
            </a:r>
            <a:r>
              <a:rPr lang="kk-KZ" altLang="ru-RU" sz="1200" b="1" i="1" dirty="0" smtClean="0">
                <a:solidFill>
                  <a:srgbClr val="000000"/>
                </a:solidFill>
                <a:latin typeface="Times New Roman" panose="02020603050405020304" pitchFamily="18" charset="0"/>
                <a:cs typeface="Times New Roman" panose="02020603050405020304" pitchFamily="18" charset="0"/>
              </a:rPr>
              <a:t>/ Эрнст Л.В. </a:t>
            </a:r>
            <a:endParaRPr lang="kk-KZ" altLang="ru-RU" sz="1200" b="1" i="1" dirty="0">
              <a:solidFill>
                <a:srgbClr val="000000"/>
              </a:solidFill>
              <a:latin typeface="Times New Roman" panose="02020603050405020304" pitchFamily="18" charset="0"/>
              <a:cs typeface="Times New Roman" panose="02020603050405020304" pitchFamily="18" charset="0"/>
            </a:endParaRPr>
          </a:p>
          <a:p>
            <a:pPr eaLnBrk="0" hangingPunct="0"/>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526271623"/>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86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ru-RU" sz="800" dirty="0" smtClean="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208-662,</a:t>
                      </a:r>
                      <a:r>
                        <a:rPr lang="kk-KZ" sz="800" baseline="0" dirty="0" smtClean="0">
                          <a:latin typeface="Times New Roman" panose="02020603050405020304" pitchFamily="18" charset="0"/>
                          <a:cs typeface="Times New Roman" panose="02020603050405020304" pitchFamily="18" charset="0"/>
                        </a:rPr>
                        <a:t>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20222</TotalTime>
  <Words>557</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3974</cp:revision>
  <cp:lastPrinted>2021-07-01T03:56:27Z</cp:lastPrinted>
  <dcterms:created xsi:type="dcterms:W3CDTF">2018-03-27T06:03:00Z</dcterms:created>
  <dcterms:modified xsi:type="dcterms:W3CDTF">2026-02-11T08:05:33Z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