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64626419"/>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42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11 ақпан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12 ақпан</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ақпан 2026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20-дан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12 ақпан 2026 ж. сағ. 20-ға </a:t>
            </a:r>
            <a:r>
              <a:rPr lang="kk-KZ" altLang="ru-RU" sz="1200" b="1" dirty="0" smtClean="0">
                <a:solidFill>
                  <a:prstClr val="black"/>
                </a:solidFill>
                <a:latin typeface="Times New Roman" panose="02020603050405020304" pitchFamily="18" charset="0"/>
                <a:cs typeface="Times New Roman" panose="02020603050405020304" pitchFamily="18" charset="0"/>
              </a:rPr>
              <a:t>дейін</a:t>
            </a:r>
            <a:endParaRPr lang="en-US" altLang="ru-RU" sz="1200" b="1" dirty="0" smtClean="0">
              <a:solidFill>
                <a:prstClr val="black"/>
              </a:solidFill>
              <a:latin typeface="Times New Roman" panose="02020603050405020304" pitchFamily="18" charset="0"/>
              <a:cs typeface="Times New Roman" panose="02020603050405020304" pitchFamily="18" charset="0"/>
            </a:endParaRPr>
          </a:p>
          <a:p>
            <a:pPr algn="ctr"/>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түнде 24-26,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15-17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kk-KZ" sz="1200" kern="900" dirty="0" smtClean="0">
              <a:solidFill>
                <a:srgbClr val="000000"/>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2026 жылғы  13 ақпан</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b="1" dirty="0" smtClean="0">
                <a:latin typeface="Times New Roman" panose="02020603050405020304" pitchFamily="18" charset="0"/>
                <a:cs typeface="Times New Roman" panose="02020603050405020304" pitchFamily="18" charset="0"/>
              </a:rPr>
              <a:t>12 </a:t>
            </a:r>
            <a:r>
              <a:rPr lang="kk-KZ" sz="1200" b="1" dirty="0" smtClean="0">
                <a:latin typeface="Times New Roman" panose="02020603050405020304" pitchFamily="18" charset="0"/>
                <a:cs typeface="Times New Roman" panose="02020603050405020304" pitchFamily="18" charset="0"/>
              </a:rPr>
              <a:t>ақпан </a:t>
            </a:r>
            <a:r>
              <a:rPr lang="kk-KZ" sz="1200" b="1" dirty="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20-дан бастап 13 ақпан </a:t>
            </a:r>
            <a:r>
              <a:rPr lang="kk-KZ" altLang="ru-RU" sz="1200" b="1" dirty="0" smtClean="0">
                <a:solidFill>
                  <a:prstClr val="black"/>
                </a:solidFill>
                <a:latin typeface="Times New Roman" panose="02020603050405020304" pitchFamily="18" charset="0"/>
                <a:cs typeface="Times New Roman" panose="02020603050405020304" pitchFamily="18" charset="0"/>
              </a:rPr>
              <a:t>2026 ж.</a:t>
            </a:r>
            <a:r>
              <a:rPr lang="kk-KZ" sz="1200" b="1" dirty="0" smtClean="0">
                <a:latin typeface="Times New Roman" panose="02020603050405020304" pitchFamily="18" charset="0"/>
                <a:cs typeface="Times New Roman" panose="02020603050405020304" pitchFamily="18" charset="0"/>
              </a:rPr>
              <a:t> сағ. 08-ге дейін </a:t>
            </a:r>
            <a:endParaRPr lang="kk-KZ" sz="1200" b="1" dirty="0">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 </a:t>
            </a:r>
            <a:r>
              <a:rPr lang="ru-RU" sz="1200" smtClean="0">
                <a:solidFill>
                  <a:prstClr val="black"/>
                </a:solidFill>
                <a:latin typeface="Times New Roman" panose="02020603050405020304" pitchFamily="18" charset="0"/>
                <a:cs typeface="Times New Roman" panose="02020603050405020304" pitchFamily="18" charset="0"/>
              </a:rPr>
              <a:t>5-10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smtClean="0">
                <a:solidFill>
                  <a:prstClr val="black"/>
                </a:solidFill>
                <a:latin typeface="Times New Roman" panose="02020603050405020304" pitchFamily="18" charset="0"/>
                <a:cs typeface="Times New Roman" panose="02020603050405020304" pitchFamily="18" charset="0"/>
              </a:rPr>
              <a:t>21-23 </a:t>
            </a:r>
            <a:r>
              <a:rPr lang="ru-RU"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8360469"/>
              </p:ext>
            </p:extLst>
          </p:nvPr>
        </p:nvGraphicFramePr>
        <p:xfrm>
          <a:off x="4989607" y="3787674"/>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0.518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2634106417"/>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4035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1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11 </a:t>
            </a:r>
            <a:r>
              <a:rPr lang="kk-KZ" altLang="ru-RU" sz="1200" b="1" dirty="0">
                <a:solidFill>
                  <a:prstClr val="black"/>
                </a:solidFill>
                <a:latin typeface="Times New Roman" panose="02020603050405020304" pitchFamily="18" charset="0"/>
                <a:cs typeface="Times New Roman" panose="02020603050405020304" pitchFamily="18" charset="0"/>
              </a:rPr>
              <a:t>ақпан </a:t>
            </a:r>
            <a:endParaRPr lang="kk-KZ" altLang="ru-RU" sz="1200" b="1" dirty="0" smtClean="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68270" y="2436400"/>
            <a:ext cx="467426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12, түнде 13 </a:t>
            </a:r>
            <a:r>
              <a:rPr lang="ru-RU" sz="1200" dirty="0" err="1" smtClean="0">
                <a:solidFill>
                  <a:prstClr val="black"/>
                </a:solidFill>
                <a:latin typeface="Times New Roman" panose="02020603050405020304" pitchFamily="18" charset="0"/>
                <a:cs typeface="Times New Roman" panose="02020603050405020304" pitchFamily="18" charset="0"/>
              </a:rPr>
              <a:t>ақпан</a:t>
            </a:r>
            <a:r>
              <a:rPr lang="ru-RU" sz="1200" dirty="0" smtClean="0">
                <a:solidFill>
                  <a:prstClr val="black"/>
                </a:solidFill>
                <a:latin typeface="Times New Roman" panose="02020603050405020304" pitchFamily="18" charset="0"/>
                <a:cs typeface="Times New Roman" panose="02020603050405020304" pitchFamily="18" charset="0"/>
              </a:rPr>
              <a:t>  2026 ж.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бойынша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ауаның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ластану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деңгейі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төмендеуі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болады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деп</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29399</TotalTime>
  <Words>572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5460</cp:revision>
  <cp:lastPrinted>2021-07-01T07:38:07Z</cp:lastPrinted>
  <dcterms:created xsi:type="dcterms:W3CDTF">2018-03-27T06:03:00Z</dcterms:created>
  <dcterms:modified xsi:type="dcterms:W3CDTF">2026-02-11T06:40:27Z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