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2" y="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033312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24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облачность, без осадков. Ветер юго-западный 8-13 м/с. Температура воздуха ночью 20-22, днем 10-12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юго-восточный, южный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7-12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15-17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253882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26743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4130</cp:revision>
  <cp:lastPrinted>2021-07-01T03:56:27Z</cp:lastPrinted>
  <dcterms:created xsi:type="dcterms:W3CDTF">2018-03-27T06:03:00Z</dcterms:created>
  <dcterms:modified xsi:type="dcterms:W3CDTF">2026-02-12T06:06:05Z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